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  <p:sldMasterId id="2147483674" r:id="rId3"/>
  </p:sldMasterIdLst>
  <p:sldIdLst>
    <p:sldId id="256" r:id="rId4"/>
    <p:sldId id="257" r:id="rId5"/>
    <p:sldId id="262" r:id="rId6"/>
    <p:sldId id="258" r:id="rId7"/>
    <p:sldId id="263" r:id="rId8"/>
    <p:sldId id="259" r:id="rId9"/>
    <p:sldId id="260" r:id="rId10"/>
    <p:sldId id="264" r:id="rId11"/>
    <p:sldId id="261" r:id="rId12"/>
    <p:sldId id="265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F300F3-47BF-474B-BFFF-71F92676A0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1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1B706-95BC-4605-8FE8-1B32654855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5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2C553-95EB-4BAB-8156-77B9EB7A5B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94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9" name="Group 17"/>
          <p:cNvGrpSpPr>
            <a:grpSpLocks/>
          </p:cNvGrpSpPr>
          <p:nvPr/>
        </p:nvGrpSpPr>
        <p:grpSpPr bwMode="auto">
          <a:xfrm flipH="1">
            <a:off x="19193" y="4572000"/>
            <a:ext cx="9183688" cy="1501775"/>
            <a:chOff x="-23" y="1319"/>
            <a:chExt cx="5799" cy="946"/>
          </a:xfrm>
        </p:grpSpPr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77251" dir="4832261" algn="ctr" rotWithShape="0">
                <a:srgbClr val="000066">
                  <a:alpha val="1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1D528D"/>
                </a:solidFill>
                <a:latin typeface="Arial"/>
              </a:endParaRPr>
            </a:p>
          </p:txBody>
        </p:sp>
        <p:sp>
          <p:nvSpPr>
            <p:cNvPr id="3091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1D528D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9915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467B7C-C19E-4075-8144-D16F344BE7E5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998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B0163-21ED-466C-8411-797B179B0268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217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4287A-F897-4CE5-8894-8DA4F27FDC66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832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A65E5-D2AC-4A6C-B5CA-05E3A823175C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20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5A3750-E150-41F3-8CBD-D6538CD7368F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056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862E8-A86B-487E-8EC2-F28A0562A43A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801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7855C-6006-4035-BB30-2C2FDD76C43B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4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F9497-DA41-484D-80C5-78EE9BAFF4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02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95B2AB-3F50-4EDB-BC67-BF698F7658B3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0983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B422E9-4D24-4E85-8D86-576BECB58D9F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4159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900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900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C5F25F-EC10-4B02-85C6-F66059629ABA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95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43025"/>
            <a:ext cx="8229600" cy="513715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BDFBBE9C-E11A-4AA0-8491-055742171D74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3386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Rectangle 41"/>
          <p:cNvSpPr>
            <a:spLocks noChangeArrowheads="1"/>
          </p:cNvSpPr>
          <p:nvPr/>
        </p:nvSpPr>
        <p:spPr bwMode="gray">
          <a:xfrm>
            <a:off x="0" y="2708275"/>
            <a:ext cx="9144000" cy="874713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00">
              <a:solidFill>
                <a:srgbClr val="000066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0" y="2720975"/>
            <a:ext cx="9144000" cy="817563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990600" y="2176463"/>
            <a:ext cx="7086600" cy="436562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900">
                <a:solidFill>
                  <a:schemeClr val="bg1"/>
                </a:solidFill>
                <a:latin typeface="Arial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black">
          <a:xfrm>
            <a:off x="381000" y="271463"/>
            <a:ext cx="1089025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100" b="1">
                <a:solidFill>
                  <a:srgbClr val="FFFFFF"/>
                </a:solidFill>
                <a:latin typeface="Verdana" pitchFamily="34" charset="0"/>
              </a:rPr>
              <a:t>LOGO</a:t>
            </a:r>
          </a:p>
        </p:txBody>
      </p:sp>
      <p:grpSp>
        <p:nvGrpSpPr>
          <p:cNvPr id="3114" name="Group 42"/>
          <p:cNvGrpSpPr>
            <a:grpSpLocks/>
          </p:cNvGrpSpPr>
          <p:nvPr/>
        </p:nvGrpSpPr>
        <p:grpSpPr bwMode="auto">
          <a:xfrm>
            <a:off x="-11113" y="-12700"/>
            <a:ext cx="9175751" cy="6870700"/>
            <a:chOff x="-7" y="-8"/>
            <a:chExt cx="5780" cy="4328"/>
          </a:xfrm>
        </p:grpSpPr>
        <p:sp>
          <p:nvSpPr>
            <p:cNvPr id="3108" name="AutoShape 36"/>
            <p:cNvSpPr>
              <a:spLocks noChangeArrowheads="1"/>
            </p:cNvSpPr>
            <p:nvPr/>
          </p:nvSpPr>
          <p:spPr bwMode="gray">
            <a:xfrm>
              <a:off x="17" y="16"/>
              <a:ext cx="5729" cy="4285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00">
                <a:solidFill>
                  <a:srgbClr val="000066"/>
                </a:solidFill>
              </a:endParaRPr>
            </a:p>
          </p:txBody>
        </p:sp>
        <p:sp>
          <p:nvSpPr>
            <p:cNvPr id="3109" name="Freeform 37"/>
            <p:cNvSpPr>
              <a:spLocks/>
            </p:cNvSpPr>
            <p:nvPr/>
          </p:nvSpPr>
          <p:spPr bwMode="gray">
            <a:xfrm>
              <a:off x="-3" y="-8"/>
              <a:ext cx="295" cy="289"/>
            </a:xfrm>
            <a:custGeom>
              <a:avLst/>
              <a:gdLst>
                <a:gd name="T0" fmla="*/ 3 w 403"/>
                <a:gd name="T1" fmla="*/ 395 h 395"/>
                <a:gd name="T2" fmla="*/ 74 w 403"/>
                <a:gd name="T3" fmla="*/ 216 h 395"/>
                <a:gd name="T4" fmla="*/ 231 w 403"/>
                <a:gd name="T5" fmla="*/ 50 h 395"/>
                <a:gd name="T6" fmla="*/ 403 w 403"/>
                <a:gd name="T7" fmla="*/ 0 h 395"/>
                <a:gd name="T8" fmla="*/ 0 w 403"/>
                <a:gd name="T9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95">
                  <a:moveTo>
                    <a:pt x="3" y="395"/>
                  </a:moveTo>
                  <a:lnTo>
                    <a:pt x="74" y="216"/>
                  </a:lnTo>
                  <a:lnTo>
                    <a:pt x="231" y="50"/>
                  </a:lnTo>
                  <a:lnTo>
                    <a:pt x="403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900">
                <a:solidFill>
                  <a:srgbClr val="000066"/>
                </a:solidFill>
              </a:endParaRPr>
            </a:p>
          </p:txBody>
        </p:sp>
        <p:sp>
          <p:nvSpPr>
            <p:cNvPr id="3110" name="Freeform 38"/>
            <p:cNvSpPr>
              <a:spLocks/>
            </p:cNvSpPr>
            <p:nvPr/>
          </p:nvSpPr>
          <p:spPr bwMode="gray">
            <a:xfrm>
              <a:off x="-7" y="3982"/>
              <a:ext cx="287" cy="338"/>
            </a:xfrm>
            <a:custGeom>
              <a:avLst/>
              <a:gdLst>
                <a:gd name="T0" fmla="*/ 391 w 391"/>
                <a:gd name="T1" fmla="*/ 473 h 473"/>
                <a:gd name="T2" fmla="*/ 151 w 391"/>
                <a:gd name="T3" fmla="*/ 353 h 473"/>
                <a:gd name="T4" fmla="*/ 42 w 391"/>
                <a:gd name="T5" fmla="*/ 201 h 473"/>
                <a:gd name="T6" fmla="*/ 0 w 391"/>
                <a:gd name="T7" fmla="*/ 0 h 473"/>
                <a:gd name="T8" fmla="*/ 1 w 391"/>
                <a:gd name="T9" fmla="*/ 47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473">
                  <a:moveTo>
                    <a:pt x="391" y="473"/>
                  </a:moveTo>
                  <a:lnTo>
                    <a:pt x="151" y="353"/>
                  </a:lnTo>
                  <a:lnTo>
                    <a:pt x="42" y="201"/>
                  </a:lnTo>
                  <a:lnTo>
                    <a:pt x="0" y="0"/>
                  </a:lnTo>
                  <a:lnTo>
                    <a:pt x="1" y="47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900">
                <a:solidFill>
                  <a:srgbClr val="000066"/>
                </a:solidFill>
              </a:endParaRPr>
            </a:p>
          </p:txBody>
        </p:sp>
        <p:sp>
          <p:nvSpPr>
            <p:cNvPr id="3111" name="Freeform 39"/>
            <p:cNvSpPr>
              <a:spLocks/>
            </p:cNvSpPr>
            <p:nvPr/>
          </p:nvSpPr>
          <p:spPr bwMode="gray">
            <a:xfrm>
              <a:off x="5499" y="4026"/>
              <a:ext cx="274" cy="287"/>
            </a:xfrm>
            <a:custGeom>
              <a:avLst/>
              <a:gdLst>
                <a:gd name="T0" fmla="*/ 229 w 232"/>
                <a:gd name="T1" fmla="*/ 0 h 290"/>
                <a:gd name="T2" fmla="*/ 164 w 232"/>
                <a:gd name="T3" fmla="*/ 144 h 290"/>
                <a:gd name="T4" fmla="*/ 98 w 232"/>
                <a:gd name="T5" fmla="*/ 253 h 290"/>
                <a:gd name="T6" fmla="*/ 0 w 232"/>
                <a:gd name="T7" fmla="*/ 290 h 290"/>
                <a:gd name="T8" fmla="*/ 232 w 232"/>
                <a:gd name="T9" fmla="*/ 287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900">
                <a:solidFill>
                  <a:srgbClr val="000066"/>
                </a:solidFill>
              </a:endParaRPr>
            </a:p>
          </p:txBody>
        </p:sp>
        <p:sp>
          <p:nvSpPr>
            <p:cNvPr id="3112" name="Freeform 40"/>
            <p:cNvSpPr>
              <a:spLocks/>
            </p:cNvSpPr>
            <p:nvPr/>
          </p:nvSpPr>
          <p:spPr bwMode="gray">
            <a:xfrm>
              <a:off x="5467" y="0"/>
              <a:ext cx="302" cy="288"/>
            </a:xfrm>
            <a:custGeom>
              <a:avLst/>
              <a:gdLst>
                <a:gd name="T0" fmla="*/ 0 w 403"/>
                <a:gd name="T1" fmla="*/ 0 h 403"/>
                <a:gd name="T2" fmla="*/ 221 w 403"/>
                <a:gd name="T3" fmla="*/ 96 h 403"/>
                <a:gd name="T4" fmla="*/ 353 w 403"/>
                <a:gd name="T5" fmla="*/ 231 h 403"/>
                <a:gd name="T6" fmla="*/ 403 w 403"/>
                <a:gd name="T7" fmla="*/ 403 h 403"/>
                <a:gd name="T8" fmla="*/ 403 w 403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403">
                  <a:moveTo>
                    <a:pt x="0" y="0"/>
                  </a:moveTo>
                  <a:lnTo>
                    <a:pt x="221" y="96"/>
                  </a:lnTo>
                  <a:lnTo>
                    <a:pt x="353" y="231"/>
                  </a:lnTo>
                  <a:lnTo>
                    <a:pt x="403" y="403"/>
                  </a:lnTo>
                  <a:lnTo>
                    <a:pt x="40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900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94608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3975"/>
            <a:ext cx="7392988" cy="563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66"/>
                </a:solidFill>
                <a:latin typeface="Verdana"/>
              </a:rPr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7950" y="6454775"/>
            <a:ext cx="927100" cy="2397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93DCE17-36E4-4303-B78C-52C1DE9FA7A0}" type="slidenum">
              <a:rPr lang="en-US">
                <a:solidFill>
                  <a:srgbClr val="000066"/>
                </a:solidFill>
                <a:latin typeface="Verdan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0066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30111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66"/>
                </a:solidFill>
                <a:latin typeface="Verdana"/>
              </a:rPr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7950" y="6454775"/>
            <a:ext cx="927100" cy="2397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8CCACCA-2092-44D6-86E5-53B9E97018A1}" type="slidenum">
              <a:rPr lang="en-US">
                <a:solidFill>
                  <a:srgbClr val="000066"/>
                </a:solidFill>
                <a:latin typeface="Verdan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0066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636623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3975"/>
            <a:ext cx="7392988" cy="563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66"/>
                </a:solidFill>
                <a:latin typeface="Verdana"/>
              </a:rPr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7950" y="6454775"/>
            <a:ext cx="927100" cy="2397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09EC8B9-1150-4710-8288-015EBB5FD7E8}" type="slidenum">
              <a:rPr lang="en-US">
                <a:solidFill>
                  <a:srgbClr val="000066"/>
                </a:solidFill>
                <a:latin typeface="Verdan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0066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384952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66"/>
                </a:solidFill>
                <a:latin typeface="Verdana"/>
              </a:rPr>
              <a:t>www.themegallery.com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07950" y="6454775"/>
            <a:ext cx="927100" cy="2397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E230C34-79AC-47D6-9433-79FF73D990FB}" type="slidenum">
              <a:rPr lang="en-US">
                <a:solidFill>
                  <a:srgbClr val="000066"/>
                </a:solidFill>
                <a:latin typeface="Verdan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0066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304475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3975"/>
            <a:ext cx="7392988" cy="563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66"/>
                </a:solidFill>
                <a:latin typeface="Verdana"/>
              </a:rPr>
              <a:t>www.themegallery.com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07950" y="6454775"/>
            <a:ext cx="927100" cy="2397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24CD6B1-2A74-4671-903F-482A55436353}" type="slidenum">
              <a:rPr lang="en-US">
                <a:solidFill>
                  <a:srgbClr val="000066"/>
                </a:solidFill>
                <a:latin typeface="Verdan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0066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5225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6AE47-FAC9-4EC1-A0D6-E43CF2C651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364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66"/>
                </a:solidFill>
                <a:latin typeface="Verdana"/>
              </a:rPr>
              <a:t>www.themegallery.com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7950" y="6454775"/>
            <a:ext cx="927100" cy="2397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70CAD69-7D76-4E32-AFCC-2E81A9FC3DDA}" type="slidenum">
              <a:rPr lang="en-US">
                <a:solidFill>
                  <a:srgbClr val="000066"/>
                </a:solidFill>
                <a:latin typeface="Verdan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0066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051280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66"/>
                </a:solidFill>
                <a:latin typeface="Verdana"/>
              </a:rPr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7950" y="6454775"/>
            <a:ext cx="927100" cy="2397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C57457A-ACF1-4439-B8D3-7EA35CEC1EB8}" type="slidenum">
              <a:rPr lang="en-US">
                <a:solidFill>
                  <a:srgbClr val="000066"/>
                </a:solidFill>
                <a:latin typeface="Verdan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0066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268533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66"/>
                </a:solidFill>
                <a:latin typeface="Verdana"/>
              </a:rPr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7950" y="6454775"/>
            <a:ext cx="927100" cy="2397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5F51F6B-AB93-4489-B811-84D9F481864B}" type="slidenum">
              <a:rPr lang="en-US">
                <a:solidFill>
                  <a:srgbClr val="000066"/>
                </a:solidFill>
                <a:latin typeface="Verdan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0066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855078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3975"/>
            <a:ext cx="7392988" cy="563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66"/>
                </a:solidFill>
                <a:latin typeface="Verdana"/>
              </a:rPr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7950" y="6454775"/>
            <a:ext cx="927100" cy="2397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E16E9DB-18F3-4D4C-91D5-8AF59D6DF960}" type="slidenum">
              <a:rPr lang="en-US">
                <a:solidFill>
                  <a:srgbClr val="000066"/>
                </a:solidFill>
                <a:latin typeface="Verdan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0066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495281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975"/>
            <a:ext cx="2057400" cy="62706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975"/>
            <a:ext cx="6019800" cy="6270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66"/>
                </a:solidFill>
                <a:latin typeface="Verdana"/>
              </a:rPr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7950" y="6454775"/>
            <a:ext cx="927100" cy="2397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D4A705E-09D7-4820-87BF-BE7307FE6F01}" type="slidenum">
              <a:rPr lang="en-US">
                <a:solidFill>
                  <a:srgbClr val="000066"/>
                </a:solidFill>
                <a:latin typeface="Verdan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0066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714697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3975"/>
            <a:ext cx="7392988" cy="563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66"/>
                </a:solidFill>
                <a:latin typeface="Verdana"/>
              </a:rPr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7950" y="6454775"/>
            <a:ext cx="927100" cy="2397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834525F-9BBB-447F-BA90-9365CF263399}" type="slidenum">
              <a:rPr lang="en-US">
                <a:solidFill>
                  <a:srgbClr val="000066"/>
                </a:solidFill>
                <a:latin typeface="Verdan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0066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7822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B77D52-6A7C-4B37-94A8-EE34154BEB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7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D65A5B-9D99-4EF8-B2FB-CC0EFADE0D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5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84903F-6296-4A6C-B3F5-A15333FDC9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7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D51F3C-28F5-433D-8FFE-037A42741A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7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A607C1-DE28-41DB-ADE3-51A61A6214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1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04723-6D9C-45F2-9FB1-A12F360D14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7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fld id="{68B87DDF-1CF4-4EA0-A4A2-12A3EDB04FF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Freeform 16"/>
          <p:cNvSpPr>
            <a:spLocks/>
          </p:cNvSpPr>
          <p:nvPr/>
        </p:nvSpPr>
        <p:spPr bwMode="gray">
          <a:xfrm>
            <a:off x="0" y="360363"/>
            <a:ext cx="9148763" cy="900112"/>
          </a:xfrm>
          <a:custGeom>
            <a:avLst/>
            <a:gdLst>
              <a:gd name="T0" fmla="*/ 0 w 5763"/>
              <a:gd name="T1" fmla="*/ 368 h 567"/>
              <a:gd name="T2" fmla="*/ 440 w 5763"/>
              <a:gd name="T3" fmla="*/ 368 h 567"/>
              <a:gd name="T4" fmla="*/ 777 w 5763"/>
              <a:gd name="T5" fmla="*/ 0 h 567"/>
              <a:gd name="T6" fmla="*/ 2162 w 5763"/>
              <a:gd name="T7" fmla="*/ 0 h 567"/>
              <a:gd name="T8" fmla="*/ 2265 w 5763"/>
              <a:gd name="T9" fmla="*/ 116 h 567"/>
              <a:gd name="T10" fmla="*/ 5756 w 5763"/>
              <a:gd name="T11" fmla="*/ 112 h 567"/>
              <a:gd name="T12" fmla="*/ 5763 w 5763"/>
              <a:gd name="T13" fmla="*/ 567 h 567"/>
              <a:gd name="T14" fmla="*/ 6 w 5763"/>
              <a:gd name="T15" fmla="*/ 556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7251" dir="4832261" algn="ctr" rotWithShape="0">
                    <a:srgbClr val="000066">
                      <a:alpha val="19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1D528D"/>
              </a:solidFill>
              <a:latin typeface="Arial"/>
            </a:endParaRPr>
          </a:p>
        </p:txBody>
      </p:sp>
      <p:sp>
        <p:nvSpPr>
          <p:cNvPr id="1039" name="Freeform 15" descr="01b_img(Global Digtal Desigm(imageState)"/>
          <p:cNvSpPr>
            <a:spLocks/>
          </p:cNvSpPr>
          <p:nvPr/>
        </p:nvSpPr>
        <p:spPr bwMode="gray">
          <a:xfrm>
            <a:off x="-9525" y="336550"/>
            <a:ext cx="9182100" cy="838200"/>
          </a:xfrm>
          <a:custGeom>
            <a:avLst/>
            <a:gdLst>
              <a:gd name="T0" fmla="*/ 449 w 5784"/>
              <a:gd name="T1" fmla="*/ 370 h 528"/>
              <a:gd name="T2" fmla="*/ 768 w 5784"/>
              <a:gd name="T3" fmla="*/ 1 h 528"/>
              <a:gd name="T4" fmla="*/ 2158 w 5784"/>
              <a:gd name="T5" fmla="*/ 0 h 528"/>
              <a:gd name="T6" fmla="*/ 2258 w 5784"/>
              <a:gd name="T7" fmla="*/ 115 h 528"/>
              <a:gd name="T8" fmla="*/ 5784 w 5784"/>
              <a:gd name="T9" fmla="*/ 115 h 528"/>
              <a:gd name="T10" fmla="*/ 5779 w 5784"/>
              <a:gd name="T11" fmla="*/ 528 h 528"/>
              <a:gd name="T12" fmla="*/ 0 w 5784"/>
              <a:gd name="T13" fmla="*/ 519 h 528"/>
              <a:gd name="T14" fmla="*/ 0 w 5784"/>
              <a:gd name="T15" fmla="*/ 371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7251" dir="16767739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1D528D"/>
              </a:solidFill>
              <a:latin typeface="Arial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3025"/>
            <a:ext cx="8229600" cy="513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2889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j-lt"/>
              </a:defRPr>
            </a:lvl1pPr>
          </a:lstStyle>
          <a:p>
            <a:r>
              <a:rPr lang="en-US">
                <a:solidFill>
                  <a:srgbClr val="1D528D"/>
                </a:solidFill>
              </a:rPr>
              <a:t>www.themegallery.com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5373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r>
              <a:rPr lang="en-US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1888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j-lt"/>
              </a:defRPr>
            </a:lvl1pPr>
          </a:lstStyle>
          <a:p>
            <a:fld id="{DE449B38-F740-43B5-8F2A-34EF6EA7045F}" type="slidenum">
              <a:rPr lang="en-US">
                <a:solidFill>
                  <a:srgbClr val="1D528D"/>
                </a:solidFill>
              </a:rPr>
              <a:pPr/>
              <a:t>‹#›</a:t>
            </a:fld>
            <a:endParaRPr lang="en-US">
              <a:solidFill>
                <a:srgbClr val="1D528D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579438"/>
            <a:ext cx="7848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896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 descr="29641"/>
          <p:cNvSpPr>
            <a:spLocks/>
          </p:cNvSpPr>
          <p:nvPr userDrawn="1"/>
        </p:nvSpPr>
        <p:spPr bwMode="gray">
          <a:xfrm flipV="1">
            <a:off x="35143" y="5262563"/>
            <a:ext cx="9077325" cy="1595437"/>
          </a:xfrm>
          <a:custGeom>
            <a:avLst/>
            <a:gdLst>
              <a:gd name="T0" fmla="*/ 0 w 5718"/>
              <a:gd name="T1" fmla="*/ 756 h 1005"/>
              <a:gd name="T2" fmla="*/ 576 w 5718"/>
              <a:gd name="T3" fmla="*/ 560 h 1005"/>
              <a:gd name="T4" fmla="*/ 1403 w 5718"/>
              <a:gd name="T5" fmla="*/ 390 h 1005"/>
              <a:gd name="T6" fmla="*/ 2452 w 5718"/>
              <a:gd name="T7" fmla="*/ 314 h 1005"/>
              <a:gd name="T8" fmla="*/ 3102 w 5718"/>
              <a:gd name="T9" fmla="*/ 326 h 1005"/>
              <a:gd name="T10" fmla="*/ 4043 w 5718"/>
              <a:gd name="T11" fmla="*/ 434 h 1005"/>
              <a:gd name="T12" fmla="*/ 4944 w 5718"/>
              <a:gd name="T13" fmla="*/ 668 h 1005"/>
              <a:gd name="T14" fmla="*/ 5691 w 5718"/>
              <a:gd name="T15" fmla="*/ 971 h 1005"/>
              <a:gd name="T16" fmla="*/ 5718 w 5718"/>
              <a:gd name="T17" fmla="*/ 19 h 1005"/>
              <a:gd name="T18" fmla="*/ 9 w 5718"/>
              <a:gd name="T19" fmla="*/ 0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18" h="1005">
                <a:moveTo>
                  <a:pt x="0" y="756"/>
                </a:moveTo>
                <a:cubicBezTo>
                  <a:pt x="96" y="724"/>
                  <a:pt x="297" y="635"/>
                  <a:pt x="576" y="560"/>
                </a:cubicBezTo>
                <a:cubicBezTo>
                  <a:pt x="855" y="485"/>
                  <a:pt x="1037" y="442"/>
                  <a:pt x="1403" y="390"/>
                </a:cubicBezTo>
                <a:cubicBezTo>
                  <a:pt x="1769" y="337"/>
                  <a:pt x="2154" y="320"/>
                  <a:pt x="2452" y="314"/>
                </a:cubicBezTo>
                <a:lnTo>
                  <a:pt x="3102" y="326"/>
                </a:lnTo>
                <a:cubicBezTo>
                  <a:pt x="3367" y="346"/>
                  <a:pt x="3736" y="377"/>
                  <a:pt x="4043" y="434"/>
                </a:cubicBezTo>
                <a:cubicBezTo>
                  <a:pt x="4350" y="490"/>
                  <a:pt x="4669" y="578"/>
                  <a:pt x="4944" y="668"/>
                </a:cubicBezTo>
                <a:cubicBezTo>
                  <a:pt x="5219" y="757"/>
                  <a:pt x="5679" y="1005"/>
                  <a:pt x="5691" y="971"/>
                </a:cubicBezTo>
                <a:cubicBezTo>
                  <a:pt x="5695" y="964"/>
                  <a:pt x="5718" y="25"/>
                  <a:pt x="5718" y="19"/>
                </a:cubicBezTo>
                <a:cubicBezTo>
                  <a:pt x="5718" y="7"/>
                  <a:pt x="1198" y="4"/>
                  <a:pt x="9" y="0"/>
                </a:cubicBezTo>
              </a:path>
            </a:pathLst>
          </a:cu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900">
              <a:solidFill>
                <a:srgbClr val="000066"/>
              </a:solidFill>
            </a:endParaRPr>
          </a:p>
        </p:txBody>
      </p:sp>
      <p:grpSp>
        <p:nvGrpSpPr>
          <p:cNvPr id="1040" name="Group 16"/>
          <p:cNvGrpSpPr>
            <a:grpSpLocks/>
          </p:cNvGrpSpPr>
          <p:nvPr/>
        </p:nvGrpSpPr>
        <p:grpSpPr bwMode="auto">
          <a:xfrm>
            <a:off x="-1588" y="0"/>
            <a:ext cx="9145588" cy="6858000"/>
            <a:chOff x="-1" y="0"/>
            <a:chExt cx="8065" cy="6048"/>
          </a:xfrm>
        </p:grpSpPr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-1" y="5629"/>
              <a:ext cx="389" cy="417"/>
            </a:xfrm>
            <a:custGeom>
              <a:avLst/>
              <a:gdLst>
                <a:gd name="T0" fmla="*/ 314 w 389"/>
                <a:gd name="T1" fmla="*/ 416 h 417"/>
                <a:gd name="T2" fmla="*/ 389 w 389"/>
                <a:gd name="T3" fmla="*/ 417 h 417"/>
                <a:gd name="T4" fmla="*/ 158 w 389"/>
                <a:gd name="T5" fmla="*/ 297 h 417"/>
                <a:gd name="T6" fmla="*/ 39 w 389"/>
                <a:gd name="T7" fmla="*/ 179 h 417"/>
                <a:gd name="T8" fmla="*/ 0 w 389"/>
                <a:gd name="T9" fmla="*/ 0 h 417"/>
                <a:gd name="T10" fmla="*/ 1 w 389"/>
                <a:gd name="T11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9" h="417">
                  <a:moveTo>
                    <a:pt x="314" y="416"/>
                  </a:moveTo>
                  <a:lnTo>
                    <a:pt x="389" y="417"/>
                  </a:lnTo>
                  <a:lnTo>
                    <a:pt x="158" y="297"/>
                  </a:lnTo>
                  <a:lnTo>
                    <a:pt x="39" y="179"/>
                  </a:lnTo>
                  <a:lnTo>
                    <a:pt x="0" y="0"/>
                  </a:lnTo>
                  <a:lnTo>
                    <a:pt x="1" y="4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900">
                <a:solidFill>
                  <a:srgbClr val="000066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7701" y="5645"/>
              <a:ext cx="363" cy="403"/>
            </a:xfrm>
            <a:custGeom>
              <a:avLst/>
              <a:gdLst>
                <a:gd name="T0" fmla="*/ 229 w 232"/>
                <a:gd name="T1" fmla="*/ 0 h 290"/>
                <a:gd name="T2" fmla="*/ 164 w 232"/>
                <a:gd name="T3" fmla="*/ 144 h 290"/>
                <a:gd name="T4" fmla="*/ 98 w 232"/>
                <a:gd name="T5" fmla="*/ 253 h 290"/>
                <a:gd name="T6" fmla="*/ 0 w 232"/>
                <a:gd name="T7" fmla="*/ 290 h 290"/>
                <a:gd name="T8" fmla="*/ 232 w 232"/>
                <a:gd name="T9" fmla="*/ 287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900">
                <a:solidFill>
                  <a:srgbClr val="000066"/>
                </a:solidFill>
              </a:endParaRPr>
            </a:p>
          </p:txBody>
        </p:sp>
        <p:sp>
          <p:nvSpPr>
            <p:cNvPr id="1043" name="AutoShape 19"/>
            <p:cNvSpPr>
              <a:spLocks noChangeArrowheads="1"/>
            </p:cNvSpPr>
            <p:nvPr/>
          </p:nvSpPr>
          <p:spPr bwMode="gray">
            <a:xfrm>
              <a:off x="25" y="42"/>
              <a:ext cx="8012" cy="5985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00">
                <a:solidFill>
                  <a:srgbClr val="000066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-1" y="13"/>
              <a:ext cx="405" cy="441"/>
            </a:xfrm>
            <a:custGeom>
              <a:avLst/>
              <a:gdLst>
                <a:gd name="T0" fmla="*/ 2 w 405"/>
                <a:gd name="T1" fmla="*/ 441 h 441"/>
                <a:gd name="T2" fmla="*/ 107 w 405"/>
                <a:gd name="T3" fmla="*/ 175 h 441"/>
                <a:gd name="T4" fmla="*/ 387 w 405"/>
                <a:gd name="T5" fmla="*/ 0 h 441"/>
                <a:gd name="T6" fmla="*/ 1 w 405"/>
                <a:gd name="T7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5" h="441">
                  <a:moveTo>
                    <a:pt x="2" y="441"/>
                  </a:moveTo>
                  <a:cubicBezTo>
                    <a:pt x="19" y="397"/>
                    <a:pt x="0" y="345"/>
                    <a:pt x="107" y="175"/>
                  </a:cubicBezTo>
                  <a:cubicBezTo>
                    <a:pt x="214" y="6"/>
                    <a:pt x="405" y="16"/>
                    <a:pt x="387" y="0"/>
                  </a:cubicBezTo>
                  <a:lnTo>
                    <a:pt x="1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900">
                <a:solidFill>
                  <a:srgbClr val="000066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7588" y="0"/>
              <a:ext cx="470" cy="483"/>
            </a:xfrm>
            <a:custGeom>
              <a:avLst/>
              <a:gdLst>
                <a:gd name="T0" fmla="*/ 0 w 470"/>
                <a:gd name="T1" fmla="*/ 4 h 483"/>
                <a:gd name="T2" fmla="*/ 342 w 470"/>
                <a:gd name="T3" fmla="*/ 150 h 483"/>
                <a:gd name="T4" fmla="*/ 470 w 470"/>
                <a:gd name="T5" fmla="*/ 461 h 483"/>
                <a:gd name="T6" fmla="*/ 470 w 470"/>
                <a:gd name="T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483">
                  <a:moveTo>
                    <a:pt x="0" y="4"/>
                  </a:moveTo>
                  <a:cubicBezTo>
                    <a:pt x="57" y="28"/>
                    <a:pt x="264" y="74"/>
                    <a:pt x="342" y="150"/>
                  </a:cubicBezTo>
                  <a:cubicBezTo>
                    <a:pt x="450" y="275"/>
                    <a:pt x="452" y="483"/>
                    <a:pt x="470" y="461"/>
                  </a:cubicBezTo>
                  <a:lnTo>
                    <a:pt x="47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900">
                <a:solidFill>
                  <a:srgbClr val="000066"/>
                </a:solidFill>
              </a:endParaRPr>
            </a:p>
          </p:txBody>
        </p:sp>
      </p:grpSp>
      <p:sp>
        <p:nvSpPr>
          <p:cNvPr id="10" name="Line 22"/>
          <p:cNvSpPr>
            <a:spLocks noChangeShapeType="1"/>
          </p:cNvSpPr>
          <p:nvPr userDrawn="1"/>
        </p:nvSpPr>
        <p:spPr bwMode="gray">
          <a:xfrm>
            <a:off x="380068" y="685800"/>
            <a:ext cx="8569325" cy="0"/>
          </a:xfrm>
          <a:prstGeom prst="line">
            <a:avLst/>
          </a:prstGeom>
          <a:ln>
            <a:prstDash val="sysDot"/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sz="1900">
              <a:solidFill>
                <a:srgbClr val="00006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44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2pPr>
      <a:lvl3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3pPr>
      <a:lvl4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4pPr>
      <a:lvl5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5pPr>
      <a:lvl6pPr marL="4572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6pPr>
      <a:lvl7pPr marL="9144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7pPr>
      <a:lvl8pPr marL="13716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8pPr>
      <a:lvl9pPr marL="18288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9pPr>
    </p:titleStyle>
    <p:bodyStyle>
      <a:lvl1pPr marL="358775" indent="-358775" algn="l" defTabSz="957263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98450" algn="l" defTabSz="9572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100">
          <a:solidFill>
            <a:schemeClr val="tx1"/>
          </a:solidFill>
          <a:latin typeface="+mj-lt"/>
        </a:defRPr>
      </a:lvl2pPr>
      <a:lvl3pPr marL="1196975" indent="-239713" algn="l" defTabSz="957263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j-lt"/>
        </a:defRPr>
      </a:lvl3pPr>
      <a:lvl4pPr marL="1676400" indent="-239713" algn="l" defTabSz="957263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j-lt"/>
        </a:defRPr>
      </a:lvl4pPr>
      <a:lvl5pPr marL="21542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5pPr>
      <a:lvl6pPr marL="26114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6pPr>
      <a:lvl7pPr marL="30686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7pPr>
      <a:lvl8pPr marL="35258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8pPr>
      <a:lvl9pPr marL="39830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33600" y="2029361"/>
            <a:ext cx="593624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0" b="1" spc="50">
                <a:ln w="11430"/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Rush" pitchFamily="2" charset="0"/>
              </a:rPr>
              <a:t>Taâm Nguyeän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0" y="304800"/>
            <a:ext cx="7696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kern="0">
                <a:solidFill>
                  <a:srgbClr val="000000"/>
                </a:solidFill>
                <a:latin typeface="VNI-Eurasia" pitchFamily="2" charset="0"/>
              </a:rPr>
              <a:t>TOÂN VINH CHUÙA – </a:t>
            </a:r>
            <a:r>
              <a:rPr lang="en-US" sz="3500" b="1" kern="0" smtClean="0">
                <a:solidFill>
                  <a:srgbClr val="000000"/>
                </a:solidFill>
                <a:latin typeface="VNI-Eurasia" pitchFamily="2" charset="0"/>
              </a:rPr>
              <a:t>THAÙNH CA 699</a:t>
            </a:r>
            <a:endParaRPr lang="en-US" sz="3500" b="1" kern="0">
              <a:solidFill>
                <a:srgbClr val="000000"/>
              </a:solidFill>
              <a:latin typeface="VNI-Eurasia" pitchFamily="2" charset="0"/>
            </a:endParaRPr>
          </a:p>
        </p:txBody>
      </p:sp>
      <p:pic>
        <p:nvPicPr>
          <p:cNvPr id="7" name="Picture 2" descr="C:\Documents and Settings\Johnny's Family\Desktop\LOGOHTTLGIADINH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1441"/>
            <a:ext cx="1087391" cy="145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CHRISTIAN\prayer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69" y="3765861"/>
            <a:ext cx="4136031" cy="275707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7247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7430" y="1889879"/>
            <a:ext cx="853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400" b="1" kern="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kern="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Ñöôïc </a:t>
            </a:r>
            <a:r>
              <a:rPr lang="en-US" sz="6600" b="1" ker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vui söôùng </a:t>
            </a:r>
            <a:br>
              <a:rPr lang="en-US" sz="6600" b="1" ker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 ker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trong caùnh tay Ngaøi, chính Cha toaøn naêng</a:t>
            </a:r>
            <a:r>
              <a:rPr lang="en-US" sz="6600" b="1" kern="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.</a:t>
            </a:r>
            <a:endParaRPr lang="en-US" sz="6600" b="1" kern="0">
              <a:solidFill>
                <a:srgbClr val="000000"/>
              </a:solidFill>
              <a:effectLst>
                <a:glow rad="101600">
                  <a:srgbClr val="FFFFFF">
                    <a:alpha val="60000"/>
                  </a:srgbClr>
                </a:glow>
              </a:effectLst>
              <a:latin typeface="VNI-Aptima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8514" y="105068"/>
            <a:ext cx="7241086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rPr>
              <a:t>THAÙNH CA 699 - TAÂM </a:t>
            </a:r>
            <a:r>
              <a:rPr lang="en-US" sz="3500" b="1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rPr>
              <a:t>NGUYEÄN</a:t>
            </a:r>
            <a:endParaRPr lang="en-US" sz="3500" b="1" dirty="0">
              <a:solidFill>
                <a:schemeClr val="accent6">
                  <a:lumMod val="7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63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66260" y="105068"/>
            <a:ext cx="7085594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rPr>
              <a:t>THAÙNH CA 699 - TAÂM </a:t>
            </a:r>
            <a:r>
              <a:rPr lang="en-US" sz="3500" b="1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rPr>
              <a:t>NGUYEÄN</a:t>
            </a:r>
            <a:endParaRPr lang="en-US" sz="3500" b="1" dirty="0">
              <a:solidFill>
                <a:schemeClr val="accent6">
                  <a:lumMod val="7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7430" y="1813679"/>
            <a:ext cx="853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 ker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Ñôøi con ñaây xin </a:t>
            </a:r>
            <a:r>
              <a:rPr lang="en-US" sz="6600" b="1" kern="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/>
            </a:r>
            <a:br>
              <a:rPr lang="en-US" sz="6600" b="1" kern="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 kern="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ker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sai duøng con trong vieäc </a:t>
            </a:r>
            <a:r>
              <a:rPr lang="en-US" sz="6600" b="1" kern="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ker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729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88514" y="105068"/>
            <a:ext cx="7241086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rPr>
              <a:t>THAÙNH CA 699 - TAÂM </a:t>
            </a:r>
            <a:r>
              <a:rPr lang="en-US" sz="3500" b="1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rPr>
              <a:t>NGUYEÄN</a:t>
            </a:r>
            <a:endParaRPr lang="en-US" sz="3500" b="1" dirty="0">
              <a:solidFill>
                <a:schemeClr val="accent6">
                  <a:lumMod val="7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7430" y="1813679"/>
            <a:ext cx="853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 ker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Ñ</a:t>
            </a:r>
            <a:r>
              <a:rPr lang="en-US" sz="6600" b="1" kern="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ôøi </a:t>
            </a:r>
            <a:r>
              <a:rPr lang="en-US" sz="6600" b="1" ker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con ñaây xin </a:t>
            </a:r>
            <a:r>
              <a:rPr lang="en-US" sz="6600" b="1" kern="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/>
            </a:r>
            <a:br>
              <a:rPr lang="en-US" sz="6600" b="1" kern="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 kern="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ker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cai trò luoân </a:t>
            </a:r>
            <a:r>
              <a:rPr lang="en-US" sz="6600" b="1" kern="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/>
            </a:r>
            <a:br>
              <a:rPr lang="en-US" sz="6600" b="1" kern="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 kern="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 ker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moïi ñöôøng. </a:t>
            </a:r>
          </a:p>
        </p:txBody>
      </p:sp>
    </p:spTree>
    <p:extLst>
      <p:ext uri="{BB962C8B-B14F-4D97-AF65-F5344CB8AC3E}">
        <p14:creationId xmlns:p14="http://schemas.microsoft.com/office/powerpoint/2010/main" val="39353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7430" y="1661279"/>
            <a:ext cx="853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 ker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Caàu xin Chuùa </a:t>
            </a:r>
            <a:r>
              <a:rPr lang="en-US" sz="6600" b="1" kern="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/>
            </a:r>
            <a:br>
              <a:rPr lang="en-US" sz="6600" b="1" kern="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 kern="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soi </a:t>
            </a:r>
            <a:r>
              <a:rPr lang="en-US" sz="6600" b="1" ker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daãn con hoaøi trong coâng vieäc </a:t>
            </a:r>
            <a:r>
              <a:rPr lang="en-US" sz="6600" b="1" kern="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ker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988514" y="105068"/>
            <a:ext cx="7241086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rPr>
              <a:t>THAÙNH CA 699 - TAÂM </a:t>
            </a:r>
            <a:r>
              <a:rPr lang="en-US" sz="3500" b="1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rPr>
              <a:t>NGUYEÄN</a:t>
            </a:r>
            <a:endParaRPr lang="en-US" sz="3500" b="1" dirty="0">
              <a:solidFill>
                <a:schemeClr val="accent6">
                  <a:lumMod val="7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55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7430" y="1737479"/>
            <a:ext cx="853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400" b="1" kern="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kern="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ker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bao phuû </a:t>
            </a:r>
            <a:r>
              <a:rPr lang="en-US" sz="6600" b="1" kern="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/>
            </a:r>
            <a:br>
              <a:rPr lang="en-US" sz="6600" b="1" kern="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 kern="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chaên </a:t>
            </a:r>
            <a:r>
              <a:rPr lang="en-US" sz="6600" b="1" ker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daét ñeâm ngaøy </a:t>
            </a:r>
            <a:br>
              <a:rPr lang="en-US" sz="6600" b="1" ker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 ker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khaép caû moïi nôi. </a:t>
            </a:r>
          </a:p>
        </p:txBody>
      </p:sp>
      <p:sp>
        <p:nvSpPr>
          <p:cNvPr id="4" name="Rectangle 3"/>
          <p:cNvSpPr/>
          <p:nvPr/>
        </p:nvSpPr>
        <p:spPr>
          <a:xfrm>
            <a:off x="988514" y="105068"/>
            <a:ext cx="7241086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rPr>
              <a:t>THAÙNH CA 699 - TAÂM </a:t>
            </a:r>
            <a:r>
              <a:rPr lang="en-US" sz="3500" b="1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rPr>
              <a:t>NGUYEÄN</a:t>
            </a:r>
            <a:endParaRPr lang="en-US" sz="3500" b="1" dirty="0">
              <a:solidFill>
                <a:schemeClr val="accent6">
                  <a:lumMod val="7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32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37160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 ker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Ñöôïc an bình trong caùnh tay Ngaøi ñöa daét, theå hieän tình yeâu </a:t>
            </a:r>
            <a:br>
              <a:rPr lang="en-US" sz="6600" b="1" ker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 ker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Chuùa cho ñôøi con.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988514" y="105068"/>
            <a:ext cx="7241086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rPr>
              <a:t>THAÙNH CA 699 - TAÂM </a:t>
            </a:r>
            <a:r>
              <a:rPr lang="en-US" sz="3500" b="1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rPr>
              <a:t>NGUYEÄN</a:t>
            </a:r>
            <a:endParaRPr lang="en-US" sz="3500" b="1" dirty="0">
              <a:solidFill>
                <a:schemeClr val="accent6">
                  <a:lumMod val="7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3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7430" y="1737479"/>
            <a:ext cx="853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 ker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Ñôøi con ñaây xin </a:t>
            </a:r>
            <a:r>
              <a:rPr lang="en-US" sz="6600" b="1" kern="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/>
            </a:r>
            <a:br>
              <a:rPr lang="en-US" sz="6600" b="1" kern="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 kern="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ker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sai duøng con trong vieäc </a:t>
            </a:r>
            <a:r>
              <a:rPr lang="en-US" sz="6600" b="1" kern="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ker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988514" y="105068"/>
            <a:ext cx="7241086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rPr>
              <a:t>THAÙNH CA 699 - TAÂM </a:t>
            </a:r>
            <a:r>
              <a:rPr lang="en-US" sz="3500" b="1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rPr>
              <a:t>NGUYEÄN</a:t>
            </a:r>
            <a:endParaRPr lang="en-US" sz="3500" b="1" dirty="0">
              <a:solidFill>
                <a:schemeClr val="accent6">
                  <a:lumMod val="7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57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7430" y="1813679"/>
            <a:ext cx="853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 ker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Ñ</a:t>
            </a:r>
            <a:r>
              <a:rPr lang="en-US" sz="6600" b="1" kern="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ôøi </a:t>
            </a:r>
            <a:r>
              <a:rPr lang="en-US" sz="6600" b="1" ker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con ñaây xin </a:t>
            </a:r>
            <a:r>
              <a:rPr lang="en-US" sz="6600" b="1" kern="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/>
            </a:r>
            <a:br>
              <a:rPr lang="en-US" sz="6600" b="1" kern="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 kern="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ker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cai trò luoân </a:t>
            </a:r>
            <a:r>
              <a:rPr lang="en-US" sz="6600" b="1" kern="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/>
            </a:r>
            <a:br>
              <a:rPr lang="en-US" sz="6600" b="1" kern="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 kern="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 ker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moïi ñöôøng. </a:t>
            </a:r>
          </a:p>
        </p:txBody>
      </p:sp>
      <p:sp>
        <p:nvSpPr>
          <p:cNvPr id="4" name="Rectangle 3"/>
          <p:cNvSpPr/>
          <p:nvPr/>
        </p:nvSpPr>
        <p:spPr>
          <a:xfrm>
            <a:off x="988514" y="105068"/>
            <a:ext cx="7241086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rPr>
              <a:t>THAÙNH CA 699 - TAÂM </a:t>
            </a:r>
            <a:r>
              <a:rPr lang="en-US" sz="3500" b="1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rPr>
              <a:t>NGUYEÄN</a:t>
            </a:r>
            <a:endParaRPr lang="en-US" sz="3500" b="1" dirty="0">
              <a:solidFill>
                <a:schemeClr val="accent6">
                  <a:lumMod val="7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48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7430" y="1737479"/>
            <a:ext cx="853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 ker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Caàu xin Chuùa </a:t>
            </a:r>
            <a:r>
              <a:rPr lang="en-US" sz="6600" b="1" kern="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/>
            </a:r>
            <a:br>
              <a:rPr lang="en-US" sz="6600" b="1" kern="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 kern="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soi </a:t>
            </a:r>
            <a:r>
              <a:rPr lang="en-US" sz="6600" b="1" ker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daãn con hoaøi trong coâng vieäc </a:t>
            </a:r>
            <a:r>
              <a:rPr lang="en-US" sz="6600" b="1" kern="0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ker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988514" y="105068"/>
            <a:ext cx="7241086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rPr>
              <a:t>THAÙNH CA 699 - TAÂM </a:t>
            </a:r>
            <a:r>
              <a:rPr lang="en-US" sz="3500" b="1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rPr>
              <a:t>NGUYEÄN</a:t>
            </a:r>
            <a:endParaRPr lang="en-US" sz="3500" b="1" dirty="0">
              <a:solidFill>
                <a:schemeClr val="accent6">
                  <a:lumMod val="7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41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db2004138l">
  <a:themeElements>
    <a:clrScheme name="sample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5B1B1"/>
      </a:accent1>
      <a:accent2>
        <a:srgbClr val="5BACE9"/>
      </a:accent2>
      <a:accent3>
        <a:srgbClr val="FFFFFF"/>
      </a:accent3>
      <a:accent4>
        <a:srgbClr val="174578"/>
      </a:accent4>
      <a:accent5>
        <a:srgbClr val="ACD5D5"/>
      </a:accent5>
      <a:accent6>
        <a:srgbClr val="529BD3"/>
      </a:accent6>
      <a:hlink>
        <a:srgbClr val="6E71F0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db2004c019l">
  <a:themeElements>
    <a:clrScheme name="sample 3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0066FF"/>
      </a:accent1>
      <a:accent2>
        <a:srgbClr val="2C95A0"/>
      </a:accent2>
      <a:accent3>
        <a:srgbClr val="FFFFFF"/>
      </a:accent3>
      <a:accent4>
        <a:srgbClr val="000056"/>
      </a:accent4>
      <a:accent5>
        <a:srgbClr val="AAB8FF"/>
      </a:accent5>
      <a:accent6>
        <a:srgbClr val="278791"/>
      </a:accent6>
      <a:hlink>
        <a:srgbClr val="35BBE5"/>
      </a:hlink>
      <a:folHlink>
        <a:srgbClr val="872ECA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33CCCC"/>
        </a:accent1>
        <a:accent2>
          <a:srgbClr val="0099CC"/>
        </a:accent2>
        <a:accent3>
          <a:srgbClr val="FFFFFF"/>
        </a:accent3>
        <a:accent4>
          <a:srgbClr val="000056"/>
        </a:accent4>
        <a:accent5>
          <a:srgbClr val="ADE2E2"/>
        </a:accent5>
        <a:accent6>
          <a:srgbClr val="008AB9"/>
        </a:accent6>
        <a:hlink>
          <a:srgbClr val="6A9EB0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66"/>
        </a:dk1>
        <a:lt1>
          <a:srgbClr val="FFFFFF"/>
        </a:lt1>
        <a:dk2>
          <a:srgbClr val="415CB3"/>
        </a:dk2>
        <a:lt2>
          <a:srgbClr val="B2B2B2"/>
        </a:lt2>
        <a:accent1>
          <a:srgbClr val="55AEEB"/>
        </a:accent1>
        <a:accent2>
          <a:srgbClr val="FF9933"/>
        </a:accent2>
        <a:accent3>
          <a:srgbClr val="FFFFFF"/>
        </a:accent3>
        <a:accent4>
          <a:srgbClr val="000056"/>
        </a:accent4>
        <a:accent5>
          <a:srgbClr val="B4D3F3"/>
        </a:accent5>
        <a:accent6>
          <a:srgbClr val="E78A2D"/>
        </a:accent6>
        <a:hlink>
          <a:srgbClr val="4D7AB5"/>
        </a:hlink>
        <a:folHlink>
          <a:srgbClr val="99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0066FF"/>
        </a:accent1>
        <a:accent2>
          <a:srgbClr val="2C95A0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78791"/>
        </a:accent6>
        <a:hlink>
          <a:srgbClr val="35BBE5"/>
        </a:hlink>
        <a:folHlink>
          <a:srgbClr val="872E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109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1_Default Design</vt:lpstr>
      <vt:lpstr>1_cdb2004138l</vt:lpstr>
      <vt:lpstr>cdb2004c019l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HTTL VIET NAM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8</cp:revision>
  <dcterms:created xsi:type="dcterms:W3CDTF">2006-04-20T22:49:54Z</dcterms:created>
  <dcterms:modified xsi:type="dcterms:W3CDTF">2012-09-19T03:01:00Z</dcterms:modified>
</cp:coreProperties>
</file>