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25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D:\PICTURE\New folder (2)\Abstract Flowers Design Wallpapers\Vector Art Flowers (36)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15"/>
          <a:stretch/>
        </p:blipFill>
        <p:spPr bwMode="auto">
          <a:xfrm>
            <a:off x="-1827609" y="0"/>
            <a:ext cx="109716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-76200" y="0"/>
            <a:ext cx="9220200" cy="685800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5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0885" y="27432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NHÖ YÙ CHA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8709" y="45720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701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7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2372142"/>
            <a:ext cx="853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Vieäc khaép nôi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thuaän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 Cha.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58674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701 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 YÙ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689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1" y="17526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soáng nôi ñaây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quaù lo.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58674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701 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 YÙ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99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1" y="12954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Vieäc ta thaáy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maét moãi ngaøy,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ñeàu do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an baøi.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58674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701 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 YÙ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56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284" y="19050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mai yù nghóa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seõ tinh töôøng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yù Cha.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58674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701 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 YÙ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81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2372142"/>
            <a:ext cx="853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Quyø kính daâng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chuùc toân.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58674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701 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 YÙ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84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1" y="17526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Chuùa bao la treân khoâng gian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vi-VN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oå</a:t>
            </a:r>
            <a:r>
              <a:rPr lang="vi-VN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i </a:t>
            </a:r>
            <a:r>
              <a:rPr lang="vi-VN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58674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701 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 YÙ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93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1" y="12954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daâng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hoàn,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 haùt 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58674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701 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 YÙ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40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284" y="19050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töôi môùi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yù Cha.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58674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701 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 YÙ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21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199" y="58674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701 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 YÙ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372142"/>
            <a:ext cx="853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öôùc mong,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 mong. </a:t>
            </a:r>
          </a:p>
        </p:txBody>
      </p:sp>
    </p:spTree>
    <p:extLst>
      <p:ext uri="{BB962C8B-B14F-4D97-AF65-F5344CB8AC3E}">
        <p14:creationId xmlns:p14="http://schemas.microsoft.com/office/powerpoint/2010/main" val="313597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1" y="17526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ñaùy tim con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daâng leân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öôùc mong.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58674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701 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 YÙ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92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1" y="12954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theo Thaùnh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yù Chuùa treân trôøi,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ñi vôùi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rôøi.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58674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701 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 YÙ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11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284" y="19050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daâng Chuùa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tieáng haùt muoân ñôøi, con 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58674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701 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 YÙ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93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2372142"/>
            <a:ext cx="853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loái ñi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soi.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58674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701 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 YÙ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43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1" y="17526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soáng hoâm nay hay töông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lai,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thuaän yù Cha.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58674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701 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 YÙ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01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1" y="12954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xin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 loái moãi ngaøy,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bieát 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58674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701 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 YÙ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77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284" y="19050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gioâng toá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gioù thay dôøi,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vöõng tin.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76199" y="5867400"/>
            <a:ext cx="9220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701 –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 YÙ CHA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55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201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2011-10-04T06:45:47Z</dcterms:created>
  <dcterms:modified xsi:type="dcterms:W3CDTF">2012-09-19T03:03:26Z</dcterms:modified>
</cp:coreProperties>
</file>