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TÌM VEÀ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MIEÀN ÑAÁT HÖÙA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TÌM VEÀ MIEÀN ÑAÁT HÖÙA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ñi, ta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beân nhau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queâ höông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77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mieàn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TÌM VEÀ MIEÀN ÑAÁT HÖÙA</a:t>
            </a:r>
          </a:p>
        </p:txBody>
      </p:sp>
    </p:spTree>
    <p:extLst>
      <p:ext uri="{BB962C8B-B14F-4D97-AF65-F5344CB8AC3E}">
        <p14:creationId xmlns:p14="http://schemas.microsoft.com/office/powerpoint/2010/main" val="14007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ñi, ta mau böôùc beân nhau veà mieàn queâ höông ta, maät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ngon chan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TÌM VEÀ MIEÀN ÑAÁT HÖÙA</a:t>
            </a:r>
          </a:p>
        </p:txBody>
      </p:sp>
    </p:spTree>
    <p:extLst>
      <p:ext uri="{BB962C8B-B14F-4D97-AF65-F5344CB8AC3E}">
        <p14:creationId xmlns:p14="http://schemas.microsoft.com/office/powerpoint/2010/main" val="327097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8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Chuùa höùa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ta, traøn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bao la.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TÌM VEÀ MIEÀN ÑAÁT HÖÙA</a:t>
            </a:r>
          </a:p>
        </p:txBody>
      </p:sp>
    </p:spTree>
    <p:extLst>
      <p:ext uri="{BB962C8B-B14F-4D97-AF65-F5344CB8AC3E}">
        <p14:creationId xmlns:p14="http://schemas.microsoft.com/office/powerpoint/2010/main" val="15805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ñi, ta mau böôùc beân nhau veà mieàn queâ höông ta, maät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ngon chan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TÌM VEÀ MIEÀN ÑAÁT HÖÙA</a:t>
            </a:r>
          </a:p>
        </p:txBody>
      </p:sp>
    </p:spTree>
    <p:extLst>
      <p:ext uri="{BB962C8B-B14F-4D97-AF65-F5344CB8AC3E}">
        <p14:creationId xmlns:p14="http://schemas.microsoft.com/office/powerpoint/2010/main" val="25846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8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Chuùa höùa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ta, traøn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bao la.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TÌM VEÀ MIEÀN ÑAÁT HÖÙA</a:t>
            </a:r>
          </a:p>
        </p:txBody>
      </p:sp>
    </p:spTree>
    <p:extLst>
      <p:ext uri="{BB962C8B-B14F-4D97-AF65-F5344CB8AC3E}">
        <p14:creationId xmlns:p14="http://schemas.microsoft.com/office/powerpoint/2010/main" val="4422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2012-07-10T10:12:26Z</dcterms:created>
  <dcterms:modified xsi:type="dcterms:W3CDTF">2012-07-10T10:18:18Z</dcterms:modified>
</cp:coreProperties>
</file>