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5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703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98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GAÀN LOØNG TÖØ AÙI CHUÙA CHA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0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nôi moïi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boâi heát?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töø 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6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bao möøng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tònh 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thöông muoân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</p:spTree>
    <p:extLst>
      <p:ext uri="{BB962C8B-B14F-4D97-AF65-F5344CB8AC3E}">
        <p14:creationId xmlns:p14="http://schemas.microsoft.com/office/powerpoint/2010/main" val="11645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ñaõ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traàn.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</p:spTree>
    <p:extLst>
      <p:ext uri="{BB962C8B-B14F-4D97-AF65-F5344CB8AC3E}">
        <p14:creationId xmlns:p14="http://schemas.microsoft.com/office/powerpoint/2010/main" val="7272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nôi 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</p:spTree>
    <p:extLst>
      <p:ext uri="{BB962C8B-B14F-4D97-AF65-F5344CB8AC3E}">
        <p14:creationId xmlns:p14="http://schemas.microsoft.com/office/powerpoint/2010/main" val="18157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nôi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tònh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töø aùi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197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bao toäi khieân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thöông muoân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</p:spTree>
    <p:extLst>
      <p:ext uri="{BB962C8B-B14F-4D97-AF65-F5344CB8AC3E}">
        <p14:creationId xmlns:p14="http://schemas.microsoft.com/office/powerpoint/2010/main" val="22516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ñaõ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traàn.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</p:spTree>
    <p:extLst>
      <p:ext uri="{BB962C8B-B14F-4D97-AF65-F5344CB8AC3E}">
        <p14:creationId xmlns:p14="http://schemas.microsoft.com/office/powerpoint/2010/main" val="36697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nôi 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</p:spTree>
    <p:extLst>
      <p:ext uri="{BB962C8B-B14F-4D97-AF65-F5344CB8AC3E}">
        <p14:creationId xmlns:p14="http://schemas.microsoft.com/office/powerpoint/2010/main" val="42774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nôi dòu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bình an?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töø 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ta gaëp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aùi,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</p:spTree>
    <p:extLst>
      <p:ext uri="{BB962C8B-B14F-4D97-AF65-F5344CB8AC3E}">
        <p14:creationId xmlns:p14="http://schemas.microsoft.com/office/powerpoint/2010/main" val="37002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ñaõ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traàn.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</p:spTree>
    <p:extLst>
      <p:ext uri="{BB962C8B-B14F-4D97-AF65-F5344CB8AC3E}">
        <p14:creationId xmlns:p14="http://schemas.microsoft.com/office/powerpoint/2010/main" val="36229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nôi 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GAÀN LOØNG TÖØ AÙI CHUÙA CHA</a:t>
            </a:r>
          </a:p>
        </p:txBody>
      </p:sp>
    </p:spTree>
    <p:extLst>
      <p:ext uri="{BB962C8B-B14F-4D97-AF65-F5344CB8AC3E}">
        <p14:creationId xmlns:p14="http://schemas.microsoft.com/office/powerpoint/2010/main" val="23167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2012-07-10T10:18:21Z</dcterms:created>
  <dcterms:modified xsi:type="dcterms:W3CDTF">2012-09-19T03:04:06Z</dcterms:modified>
</cp:coreProperties>
</file>