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627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SEÕ ÑI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5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toâi, ñôøi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Chuùa caû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chôû che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7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laø Vua chuû teå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vuõ truï, Ngaøi ñöa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saün loøng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3880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ñöa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cöù nôi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heà choái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170061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Jeâsus yeâu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daït daøo,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löôõng löï sao!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27452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 nghe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tieáng phaùn raèng: “Con hôõi haõy vaùc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37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ta mua con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huyeát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theo ta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moïi nôi.”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50036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ñöa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cöù nôi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heà choái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5804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Jeâsus yeâu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daït daøo,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löôõng löï sao!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16004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qua ñaïi döông muoân lôùp soùng cuoàng, hay boùng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vaây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7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mang thaäp giaù theo saùt Chuùa 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nôi ñaâu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dìu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11327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ñöa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cöù nôi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heà choái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21987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Jeâsus yeâu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daït daøo,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löôõng löï sao!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SEÕ ÑI</a:t>
            </a:r>
          </a:p>
        </p:txBody>
      </p:sp>
    </p:spTree>
    <p:extLst>
      <p:ext uri="{BB962C8B-B14F-4D97-AF65-F5344CB8AC3E}">
        <p14:creationId xmlns:p14="http://schemas.microsoft.com/office/powerpoint/2010/main" val="367610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2012-07-11T06:02:19Z</dcterms:created>
  <dcterms:modified xsi:type="dcterms:W3CDTF">2012-09-19T03:05:01Z</dcterms:modified>
</cp:coreProperties>
</file>