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6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74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0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708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562761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KHI CHUÙA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VOÂ LOØNG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6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Löûa thieâng lieâng chaùy buøng trong giôø thoâng coâng.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CHUÙA VOÂ LOØNG</a:t>
            </a:r>
          </a:p>
        </p:txBody>
      </p:sp>
    </p:spTree>
    <p:extLst>
      <p:ext uri="{BB962C8B-B14F-4D97-AF65-F5344CB8AC3E}">
        <p14:creationId xmlns:p14="http://schemas.microsoft.com/office/powerpoint/2010/main" val="153122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nhö thöùc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thôm.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CHUÙA VOÂ LOØNG</a:t>
            </a:r>
          </a:p>
        </p:txBody>
      </p:sp>
    </p:spTree>
    <p:extLst>
      <p:ext uri="{BB962C8B-B14F-4D97-AF65-F5344CB8AC3E}">
        <p14:creationId xmlns:p14="http://schemas.microsoft.com/office/powerpoint/2010/main" val="31176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vaán vöông bieán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thinh khoâng.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CHUÙA VOÂ LOØNG</a:t>
            </a:r>
          </a:p>
        </p:txBody>
      </p:sp>
    </p:spTree>
    <p:extLst>
      <p:ext uri="{BB962C8B-B14F-4D97-AF65-F5344CB8AC3E}">
        <p14:creationId xmlns:p14="http://schemas.microsoft.com/office/powerpoint/2010/main" val="147165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khi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loøng aám 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CHUÙA VOÂ LOØNG</a:t>
            </a:r>
          </a:p>
        </p:txBody>
      </p:sp>
    </p:spTree>
    <p:extLst>
      <p:ext uri="{BB962C8B-B14F-4D97-AF65-F5344CB8AC3E}">
        <p14:creationId xmlns:p14="http://schemas.microsoft.com/office/powerpoint/2010/main" val="382154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CHUÙA VOÂ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Cha ban phöôùc thieâng töôùi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taâm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1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CHUÙA VOÂ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töôi môùi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thaám nhuaàn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thöông.</a:t>
            </a:r>
          </a:p>
        </p:txBody>
      </p:sp>
    </p:spTree>
    <p:extLst>
      <p:ext uri="{BB962C8B-B14F-4D97-AF65-F5344CB8AC3E}">
        <p14:creationId xmlns:p14="http://schemas.microsoft.com/office/powerpoint/2010/main" val="200109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ñôn sô khaùt khao Thaùnh Linh treân cao, truyeàn naêng söùc daït daøo, giuùp con keâu caàu.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CHUÙA VOÂ LOØNG</a:t>
            </a:r>
          </a:p>
        </p:txBody>
      </p:sp>
    </p:spTree>
    <p:extLst>
      <p:ext uri="{BB962C8B-B14F-4D97-AF65-F5344CB8AC3E}">
        <p14:creationId xmlns:p14="http://schemas.microsoft.com/office/powerpoint/2010/main" val="406135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Löûa thieâng lieâng chaùy buøng trong giôø thoâng coâng.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CHUÙA VOÂ LOØNG</a:t>
            </a:r>
          </a:p>
        </p:txBody>
      </p:sp>
    </p:spTree>
    <p:extLst>
      <p:ext uri="{BB962C8B-B14F-4D97-AF65-F5344CB8AC3E}">
        <p14:creationId xmlns:p14="http://schemas.microsoft.com/office/powerpoint/2010/main" val="53919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nhö thöùc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thôm.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CHUÙA VOÂ LOØNG</a:t>
            </a:r>
          </a:p>
        </p:txBody>
      </p:sp>
    </p:spTree>
    <p:extLst>
      <p:ext uri="{BB962C8B-B14F-4D97-AF65-F5344CB8AC3E}">
        <p14:creationId xmlns:p14="http://schemas.microsoft.com/office/powerpoint/2010/main" val="173994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vaán vöông bieán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thinh khoâng.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CHUÙA VOÂ LOØNG</a:t>
            </a:r>
          </a:p>
        </p:txBody>
      </p:sp>
    </p:spTree>
    <p:extLst>
      <p:ext uri="{BB962C8B-B14F-4D97-AF65-F5344CB8AC3E}">
        <p14:creationId xmlns:p14="http://schemas.microsoft.com/office/powerpoint/2010/main" val="18981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CHUÙA VOÂ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con luoân thieát tha öôùc mô chan hoøa, ñöôïc töông giao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noái lieàn trôøi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34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khi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loøng aám 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CHUÙA VOÂ LOØNG</a:t>
            </a:r>
          </a:p>
        </p:txBody>
      </p:sp>
    </p:spTree>
    <p:extLst>
      <p:ext uri="{BB962C8B-B14F-4D97-AF65-F5344CB8AC3E}">
        <p14:creationId xmlns:p14="http://schemas.microsoft.com/office/powerpoint/2010/main" val="145089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3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Doïn taâm linh troáng khoâng khaùt khao troâng mong, môøi Cha Thaùnh voâ loøng, thaép leân löûa hoàng.</a:t>
            </a:r>
            <a:endParaRPr lang="en-US" sz="63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CHUÙA VOÂ LOØNG</a:t>
            </a:r>
          </a:p>
        </p:txBody>
      </p:sp>
    </p:spTree>
    <p:extLst>
      <p:ext uri="{BB962C8B-B14F-4D97-AF65-F5344CB8AC3E}">
        <p14:creationId xmlns:p14="http://schemas.microsoft.com/office/powerpoint/2010/main" val="47679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Löûa thieâng lieâng chaùy buøng trong giôø thoâng coâng.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CHUÙA VOÂ LOØNG</a:t>
            </a:r>
          </a:p>
        </p:txBody>
      </p:sp>
    </p:spTree>
    <p:extLst>
      <p:ext uri="{BB962C8B-B14F-4D97-AF65-F5344CB8AC3E}">
        <p14:creationId xmlns:p14="http://schemas.microsoft.com/office/powerpoint/2010/main" val="18313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nhö thöùc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thôm.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CHUÙA VOÂ LOØNG</a:t>
            </a:r>
          </a:p>
        </p:txBody>
      </p:sp>
    </p:spTree>
    <p:extLst>
      <p:ext uri="{BB962C8B-B14F-4D97-AF65-F5344CB8AC3E}">
        <p14:creationId xmlns:p14="http://schemas.microsoft.com/office/powerpoint/2010/main" val="373801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vaán vöông bieán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thinh khoâng.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CHUÙA VOÂ LOØNG</a:t>
            </a:r>
          </a:p>
        </p:txBody>
      </p:sp>
    </p:spTree>
    <p:extLst>
      <p:ext uri="{BB962C8B-B14F-4D97-AF65-F5344CB8AC3E}">
        <p14:creationId xmlns:p14="http://schemas.microsoft.com/office/powerpoint/2010/main" val="39447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khi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loøng aám 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CHUÙA VOÂ LOØNG</a:t>
            </a:r>
          </a:p>
        </p:txBody>
      </p:sp>
    </p:spTree>
    <p:extLst>
      <p:ext uri="{BB962C8B-B14F-4D97-AF65-F5344CB8AC3E}">
        <p14:creationId xmlns:p14="http://schemas.microsoft.com/office/powerpoint/2010/main" val="346794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CHUÙA VOÂ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con khoâng boû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phuùt giaây beân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xin theo yù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loøng haêng say.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78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lo aâu ñaéng cay ñôùn ñau khoân khuaây, nguyeàn Cha Thaùnh ñeâm ngaøy, giöõ con trong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KHI CHUÙA VOÂ LOØNG</a:t>
            </a:r>
          </a:p>
        </p:txBody>
      </p:sp>
    </p:spTree>
    <p:extLst>
      <p:ext uri="{BB962C8B-B14F-4D97-AF65-F5344CB8AC3E}">
        <p14:creationId xmlns:p14="http://schemas.microsoft.com/office/powerpoint/2010/main" val="171062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324</Words>
  <Application>Microsoft Office PowerPoint</Application>
  <PresentationFormat>On-screen Show (4:3)</PresentationFormat>
  <Paragraphs>40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2012-07-11T06:13:40Z</dcterms:created>
  <dcterms:modified xsi:type="dcterms:W3CDTF">2012-09-19T03:30:24Z</dcterms:modified>
</cp:coreProperties>
</file>