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6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5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709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ANH CAÀU XIN GÌ?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2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Khi anh khaán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yeân tónh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 trôû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ban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324573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muoân moái </a:t>
            </a:r>
            <a:br>
              <a:rPr lang="en-US"/>
            </a:br>
            <a:r>
              <a:rPr lang="en-US"/>
              <a:t>öu tö vaây ñôøi anh, </a:t>
            </a:r>
            <a:br>
              <a:rPr lang="en-US"/>
            </a:br>
            <a:r>
              <a:rPr lang="en-US"/>
              <a:t>ñöøng queân xin </a:t>
            </a:r>
            <a:br>
              <a:rPr lang="en-US"/>
            </a:br>
            <a:r>
              <a:rPr lang="en-US"/>
              <a:t>tröôùc ngai.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4100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bao thöû thaùch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traøn daâng,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gì?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taâm linh </a:t>
            </a:r>
            <a:br>
              <a:rPr lang="en-US"/>
            </a:br>
            <a:r>
              <a:rPr lang="en-US"/>
              <a:t>anh ñaày bao </a:t>
            </a:r>
            <a:br>
              <a:rPr lang="en-US"/>
            </a:br>
            <a:r>
              <a:rPr lang="en-US"/>
              <a:t>bi thaûm.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20393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côn soùng ma vaây quanh mình chaêng? Trình daâng leân </a:t>
            </a:r>
            <a:br>
              <a:rPr lang="en-US"/>
            </a:br>
            <a:r>
              <a:rPr lang="en-US"/>
              <a:t>Chuùa ngay.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6868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Khi anh khaán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yeân tónh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 trôû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ban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29081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muoân moái </a:t>
            </a:r>
            <a:br>
              <a:rPr lang="en-US"/>
            </a:br>
            <a:r>
              <a:rPr lang="en-US"/>
              <a:t>öu tö vaây ñôøi anh, </a:t>
            </a:r>
            <a:br>
              <a:rPr lang="en-US"/>
            </a:br>
            <a:r>
              <a:rPr lang="en-US"/>
              <a:t>ñöøng queân xin </a:t>
            </a:r>
            <a:br>
              <a:rPr lang="en-US"/>
            </a:br>
            <a:r>
              <a:rPr lang="en-US"/>
              <a:t>tröôùc ngai.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299755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tia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mai xuyeân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ñeâm, anh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gì?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915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288586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Anh </a:t>
            </a:r>
            <a:r>
              <a:rPr lang="en-US"/>
              <a:t>ñang kieám </a:t>
            </a:r>
            <a:r>
              <a:rPr lang="en-US"/>
              <a:t/>
            </a:r>
            <a:br>
              <a:rPr lang="en-US"/>
            </a:br>
            <a:r>
              <a:rPr lang="en-US"/>
              <a:t>ôn yeâu </a:t>
            </a:r>
            <a:r>
              <a:rPr lang="en-US"/>
              <a:t>thöông töø </a:t>
            </a:r>
            <a:r>
              <a:rPr lang="en-US"/>
              <a:t/>
            </a:r>
            <a:br>
              <a:rPr lang="en-US"/>
            </a:br>
            <a:r>
              <a:rPr lang="en-US"/>
              <a:t>Cha laøm khieân </a:t>
            </a:r>
            <a:br>
              <a:rPr lang="en-US"/>
            </a:br>
            <a:r>
              <a:rPr lang="en-US"/>
              <a:t>che chôû khoâng?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253026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Khi anh khaán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yeân tónh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 trôû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ban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3054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muoân moái </a:t>
            </a:r>
            <a:br>
              <a:rPr lang="en-US"/>
            </a:br>
            <a:r>
              <a:rPr lang="en-US"/>
              <a:t>öu tö vaây ñôøi anh, </a:t>
            </a:r>
            <a:br>
              <a:rPr lang="en-US"/>
            </a:br>
            <a:r>
              <a:rPr lang="en-US"/>
              <a:t>ñöøng queân xin </a:t>
            </a:r>
            <a:br>
              <a:rPr lang="en-US"/>
            </a:br>
            <a:r>
              <a:rPr lang="en-US"/>
              <a:t>tröôùc ngai.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296177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khoâng thích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khi buoàn vui, anh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gì?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Trong ôn </a:t>
            </a:r>
            <a:br>
              <a:rPr lang="en-US"/>
            </a:br>
            <a:r>
              <a:rPr lang="en-US"/>
              <a:t>yeâu thöông töø </a:t>
            </a:r>
            <a:br>
              <a:rPr lang="en-US"/>
            </a:br>
            <a:r>
              <a:rPr lang="en-US"/>
              <a:t>nôi Cha Thaùnh.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16659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Anh tha thöù </a:t>
            </a:r>
            <a:br>
              <a:rPr lang="en-US"/>
            </a:br>
            <a:r>
              <a:rPr lang="en-US"/>
              <a:t>cho anh em mình </a:t>
            </a:r>
            <a:br>
              <a:rPr lang="en-US"/>
            </a:br>
            <a:r>
              <a:rPr lang="en-US"/>
              <a:t>chaêng? Vì anh </a:t>
            </a:r>
            <a:br>
              <a:rPr lang="en-US"/>
            </a:br>
            <a:r>
              <a:rPr lang="en-US"/>
              <a:t>ai cheát kia?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ANH CAÀU XIN GÌ?</a:t>
            </a:r>
          </a:p>
        </p:txBody>
      </p:sp>
    </p:spTree>
    <p:extLst>
      <p:ext uri="{BB962C8B-B14F-4D97-AF65-F5344CB8AC3E}">
        <p14:creationId xmlns:p14="http://schemas.microsoft.com/office/powerpoint/2010/main" val="7338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215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2012-07-28T10:00:23Z</dcterms:created>
  <dcterms:modified xsi:type="dcterms:W3CDTF">2012-09-19T03:29:41Z</dcterms:modified>
</cp:coreProperties>
</file>