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710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ÑEÂM SEÕ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TAN MAU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6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côn ñau buoàn loøng thoån thöùc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leä tuoân.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4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Xoùt xa taâm hoàn </a:t>
            </a:r>
            <a:br>
              <a:rPr lang="en-US"/>
            </a:br>
            <a:r>
              <a:rPr lang="en-US"/>
              <a:t>khi thöû thaùch </a:t>
            </a:r>
            <a:br>
              <a:rPr lang="en-US"/>
            </a:br>
            <a:r>
              <a:rPr lang="en-US"/>
              <a:t>chaúng ngöng. 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208739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Ngaøn phöông </a:t>
            </a:r>
            <a:br>
              <a:rPr lang="en-US"/>
            </a:br>
            <a:r>
              <a:rPr lang="en-US"/>
              <a:t>gioâng toá daâng cao </a:t>
            </a:r>
            <a:br>
              <a:rPr lang="en-US"/>
            </a:br>
            <a:r>
              <a:rPr lang="en-US"/>
              <a:t>soùng tang thöông.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287234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Baïn neân tin chaéc </a:t>
            </a:r>
            <a:br>
              <a:rPr lang="en-US"/>
            </a:br>
            <a:r>
              <a:rPr lang="en-US"/>
              <a:t>Ngaøi caûm thoâng </a:t>
            </a:r>
            <a:br>
              <a:rPr lang="en-US"/>
            </a:br>
            <a:r>
              <a:rPr lang="en-US"/>
              <a:t>voâ cuøng.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7587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Bao lôøi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thaùng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heà qua!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6160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Mau quyø beân </a:t>
            </a:r>
            <a:br>
              <a:rPr lang="en-US"/>
            </a:br>
            <a:r>
              <a:rPr lang="en-US"/>
              <a:t>Chuùa doác tuoân </a:t>
            </a:r>
            <a:br>
              <a:rPr lang="en-US"/>
            </a:br>
            <a:r>
              <a:rPr lang="en-US"/>
              <a:t>loøng mình ra.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49549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Ñeâm seõ tan mau, </a:t>
            </a:r>
            <a:br>
              <a:rPr lang="en-US"/>
            </a:br>
            <a:r>
              <a:rPr lang="en-US"/>
              <a:t>nieàm vui keát </a:t>
            </a:r>
            <a:br>
              <a:rPr lang="en-US"/>
            </a:br>
            <a:r>
              <a:rPr lang="en-US"/>
              <a:t>thaønh baøi ca.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374549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luoân nuoâi </a:t>
            </a:r>
            <a:br>
              <a:rPr lang="en-US"/>
            </a:br>
            <a:r>
              <a:rPr lang="en-US"/>
              <a:t>baïn baèng tình yeâu thöông thieát tha.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23540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qua ñeâm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tröôøng vaøo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 ñeïp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Heát côn ñau buoàn </a:t>
            </a:r>
            <a:br>
              <a:rPr lang="en-US"/>
            </a:br>
            <a:r>
              <a:rPr lang="en-US"/>
              <a:t>ta chaøo ñoùn </a:t>
            </a:r>
            <a:br>
              <a:rPr lang="en-US"/>
            </a:br>
            <a:r>
              <a:rPr lang="en-US"/>
              <a:t>nieàm vui.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237524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Nhuõng khi quanh mình traøn ngaäp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hoaøng hoân.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434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Vöôït treân </a:t>
            </a:r>
            <a:br>
              <a:rPr lang="en-US"/>
            </a:br>
            <a:r>
              <a:rPr lang="en-US"/>
              <a:t>yeáu ñuoái do ôn </a:t>
            </a:r>
            <a:br>
              <a:rPr lang="en-US"/>
            </a:br>
            <a:r>
              <a:rPr lang="en-US"/>
              <a:t>söùc Chuùa thoâi.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21183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lau khoâ </a:t>
            </a:r>
            <a:br>
              <a:rPr lang="en-US"/>
            </a:br>
            <a:r>
              <a:rPr lang="en-US"/>
              <a:t>maét saàu, Chuùa ban </a:t>
            </a:r>
            <a:br>
              <a:rPr lang="en-US"/>
            </a:br>
            <a:r>
              <a:rPr lang="en-US"/>
              <a:t>moâi cöôøi.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41435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Bao lôøi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thaùng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heà qua!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256700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Mau quyø beân </a:t>
            </a:r>
            <a:br>
              <a:rPr lang="en-US"/>
            </a:br>
            <a:r>
              <a:rPr lang="en-US"/>
              <a:t>Chuùa doác tuoân </a:t>
            </a:r>
            <a:br>
              <a:rPr lang="en-US"/>
            </a:br>
            <a:r>
              <a:rPr lang="en-US"/>
              <a:t>loøng mình ra.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41922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Ñeâm seõ tan mau, </a:t>
            </a:r>
            <a:br>
              <a:rPr lang="en-US"/>
            </a:br>
            <a:r>
              <a:rPr lang="en-US"/>
              <a:t>nieàm vui keát </a:t>
            </a:r>
            <a:br>
              <a:rPr lang="en-US"/>
            </a:br>
            <a:r>
              <a:rPr lang="en-US"/>
              <a:t>thaønh baøi ca.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15493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luoân nuoâi </a:t>
            </a:r>
            <a:br>
              <a:rPr lang="en-US"/>
            </a:br>
            <a:r>
              <a:rPr lang="en-US"/>
              <a:t>baïn baèng tình yeâu thöông thieát tha.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333736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nghe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daäy soùng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côn.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240395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Baïn ôi! Mau ñeán </a:t>
            </a:r>
            <a:br>
              <a:rPr lang="en-US"/>
            </a:br>
            <a:r>
              <a:rPr lang="en-US"/>
              <a:t>nöông beân Chuùa </a:t>
            </a:r>
            <a:br>
              <a:rPr lang="en-US"/>
            </a:br>
            <a:r>
              <a:rPr lang="en-US"/>
              <a:t>yeâu thöông.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89440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ban theâm </a:t>
            </a:r>
            <a:br>
              <a:rPr lang="en-US"/>
            </a:br>
            <a:r>
              <a:rPr lang="en-US"/>
              <a:t>söùc maïnh thaéng </a:t>
            </a:r>
            <a:br>
              <a:rPr lang="en-US"/>
            </a:br>
            <a:r>
              <a:rPr lang="en-US"/>
              <a:t>hôn ñau buoàn.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37466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3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Bao lôøi Cha </a:t>
            </a:r>
            <a:br>
              <a:rPr lang="en-US" sz="63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3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thaùng naêm </a:t>
            </a:r>
            <a:br>
              <a:rPr lang="en-US" sz="63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3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heà qua!</a:t>
            </a:r>
            <a:endParaRPr lang="en-US" sz="63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92029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Mau quyø beân </a:t>
            </a:r>
            <a:br>
              <a:rPr lang="en-US"/>
            </a:br>
            <a:r>
              <a:rPr lang="en-US"/>
              <a:t>Chuùa doác tuoân </a:t>
            </a:r>
            <a:br>
              <a:rPr lang="en-US"/>
            </a:br>
            <a:r>
              <a:rPr lang="en-US"/>
              <a:t>loøng mình ra.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211734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Ñeâm seõ tan mau, </a:t>
            </a:r>
            <a:br>
              <a:rPr lang="en-US"/>
            </a:br>
            <a:r>
              <a:rPr lang="en-US"/>
              <a:t>nieàm vui keát </a:t>
            </a:r>
            <a:br>
              <a:rPr lang="en-US"/>
            </a:br>
            <a:r>
              <a:rPr lang="en-US"/>
              <a:t>thaønh baøi ca.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293323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luoân nuoâi </a:t>
            </a:r>
            <a:br>
              <a:rPr lang="en-US"/>
            </a:br>
            <a:r>
              <a:rPr lang="en-US"/>
              <a:t>baïn baèng tình yeâu thöông thieát tha.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710 -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ÑEÂM SEÕ TAN MAU</a:t>
            </a:r>
          </a:p>
        </p:txBody>
      </p:sp>
    </p:spTree>
    <p:extLst>
      <p:ext uri="{BB962C8B-B14F-4D97-AF65-F5344CB8AC3E}">
        <p14:creationId xmlns:p14="http://schemas.microsoft.com/office/powerpoint/2010/main" val="272259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302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15</cp:revision>
  <dcterms:created xsi:type="dcterms:W3CDTF">2012-08-06T11:44:05Z</dcterms:created>
  <dcterms:modified xsi:type="dcterms:W3CDTF">2012-09-19T03:28:49Z</dcterms:modified>
</cp:coreProperties>
</file>