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5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5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711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HAÕY CA HAÙT VAØ NGUYEÄN CAÀU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Keâu khaån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ñi, cho boùng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tan daàn.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711 -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CA HAÙT VAØ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17153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Khoâng caùch chi </a:t>
            </a:r>
            <a:br>
              <a:rPr lang="en-US"/>
            </a:br>
            <a:r>
              <a:rPr lang="en-US"/>
              <a:t>ñöôïc ñaâu, chæ phaûi </a:t>
            </a:r>
            <a:br>
              <a:rPr lang="en-US"/>
            </a:br>
            <a:r>
              <a:rPr lang="en-US"/>
              <a:t>khaån xin Jeâsus.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711 -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CA HAÙT VAØ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58030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Cöôøi cho töôi </a:t>
            </a:r>
            <a:br>
              <a:rPr lang="en-US"/>
            </a:br>
            <a:r>
              <a:rPr lang="en-US"/>
              <a:t>nhö hoa, khaån xin </a:t>
            </a:r>
            <a:br>
              <a:rPr lang="en-US"/>
            </a:br>
            <a:r>
              <a:rPr lang="en-US"/>
              <a:t>Cha treân trôøi.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711 -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CA HAÙT VAØ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187172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Luoân haùt vang daàu </a:t>
            </a:r>
            <a:br>
              <a:rPr lang="en-US"/>
            </a:br>
            <a:r>
              <a:rPr lang="en-US"/>
              <a:t>trong boùng ñeâm thì </a:t>
            </a:r>
            <a:br>
              <a:rPr lang="en-US"/>
            </a:br>
            <a:r>
              <a:rPr lang="en-US"/>
              <a:t>chaéc toái taêm tan lieàn.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711 -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CA HAÙT VAØ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20901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711 -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CA HAÙT VAØ NGUYEÄN CAÀU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vui ca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ñi, bieán ñeâm 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860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haùt leân naøo,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haùt ñi cho boùng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kia tan daàn.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711 -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CA HAÙT VAØ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9390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Keâu khaån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ñi, cho boùng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tan daàn.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711 -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CA HAÙT VAØ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16528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Khoâng caùch chi </a:t>
            </a:r>
            <a:br>
              <a:rPr lang="en-US"/>
            </a:br>
            <a:r>
              <a:rPr lang="en-US"/>
              <a:t>ñöôïc ñaâu, chæ phaûi </a:t>
            </a:r>
            <a:br>
              <a:rPr lang="en-US"/>
            </a:br>
            <a:r>
              <a:rPr lang="en-US"/>
              <a:t>khaån xin Jeâsus.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711 -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CA HAÙT VAØ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22784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Cöôøi cho töôi </a:t>
            </a:r>
            <a:br>
              <a:rPr lang="en-US"/>
            </a:br>
            <a:r>
              <a:rPr lang="en-US"/>
              <a:t>nhö hoa, khaån xin </a:t>
            </a:r>
            <a:br>
              <a:rPr lang="en-US"/>
            </a:br>
            <a:r>
              <a:rPr lang="en-US"/>
              <a:t>Cha treân trôøi.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711 -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CA HAÙT VAØ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19885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Luoân haùt vang daàu </a:t>
            </a:r>
            <a:br>
              <a:rPr lang="en-US"/>
            </a:br>
            <a:r>
              <a:rPr lang="en-US"/>
              <a:t>trong boùng ñeâm thì </a:t>
            </a:r>
            <a:br>
              <a:rPr lang="en-US"/>
            </a:br>
            <a:r>
              <a:rPr lang="en-US"/>
              <a:t>chaéc toái taêm tan lieàn.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711 -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CA HAÙT VAØ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77470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711 -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CA HAÙT VAØ NGUYEÄN CAÀU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cöôøi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ñi, bieán ñeâm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haõy töôi cöôøi </a:t>
            </a:r>
            <a:br>
              <a:rPr lang="en-US"/>
            </a:br>
            <a:r>
              <a:rPr lang="en-US"/>
              <a:t>nhö ñoùa hoa cho boùng ñeâm kia lui daàn.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711 -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HAÕY CA HAÙT VAØ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129166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2012-08-06T15:42:26Z</dcterms:created>
  <dcterms:modified xsi:type="dcterms:W3CDTF">2012-09-19T03:27:51Z</dcterms:modified>
</cp:coreProperties>
</file>