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4" r:id="rId20"/>
    <p:sldId id="275" r:id="rId21"/>
    <p:sldId id="276" r:id="rId22"/>
    <p:sldId id="277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JOHHNY HUYNH\Desktop\[wallc1o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0480"/>
            <a:ext cx="9144000" cy="68275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1114-57CF-448A-B8B4-3AA61FF9DD8F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E86-4A53-44ED-977D-D1EE6605D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Users\JOHHNY HUYNH\Desktop\[wallco1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275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67" y="2209800"/>
            <a:ext cx="84705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VAÂNG THEO CHUÙA</a:t>
            </a:r>
            <a:endParaRPr lang="en-US" sz="7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latin typeface="VNI-Eurasia" pitchFamily="2" charset="0"/>
              </a:rPr>
              <a:t>TOÂN VINH CHUÙA </a:t>
            </a:r>
            <a:r>
              <a:rPr lang="en-US" sz="3500" b="1" smtClean="0">
                <a:latin typeface="VNI-Eurasia" pitchFamily="2" charset="0"/>
              </a:rPr>
              <a:t>– THAÙNH CA 716</a:t>
            </a:r>
            <a:endParaRPr lang="en-US" sz="3500" b="1"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trao toâi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caây thaäp töï, vôùi bao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aâu yeám daën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doø. 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0767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ñöôøng cam go ñöøng queân yeâu Chuùa.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706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 Chuùa vai mang thaäp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töï,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kieân nhaãn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böôn theo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291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Hieåu raèng ñöôøng ñi khoâng nhö öôùc mô.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choïn ñöôøng rieâng cho toâi, maø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theo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thoâi.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ñöôøng muoân loái sôùm toái Ngaøi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 daãn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loái ñi bao xa xoâi, duø khieáp kinh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vaây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beân Chuùa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 loøng roài,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ôi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Böôùc theo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troïn ñôøi, Chuùa ban theâm söùc töøng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hoài. 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52942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Ñau buoàn khoâng lui, cuøng Ngaøi ñi tôùi.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Thaùng naêm ñi treân  ñöôøng traàn, böôùc toâi theo Chuùa thaät gaàn. </a:t>
            </a:r>
            <a:endParaRPr lang="en-US" sz="6600" b="1" cap="none" spc="0" smtClean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 Chuùa khoâng e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laïc ñöôøng, theo Chuùa khoâng lo coâ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ñôn.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19200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Coøn gì cho toâi vui hôn  Chuùa thöông.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choïn ñöôøng rieâng cho toâi, maø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theo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thoâi.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ñöôøng muoân loái sôùm toái Ngaøi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 daãn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loái ñi bao xa xoâi, duø khieáp kinh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vaây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beân Chuùa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 loøng roài,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ôi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143000"/>
            <a:ext cx="8763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 nhieàu gian truaân, ngaøy ñeâm möa naéng.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44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neám bao nhieâu chuyeän buoàn, toâi soáng  trong bao ñau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thöông.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70679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Cuoäc ñôøi coøn </a:t>
            </a:r>
            <a:b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nhieàu chaëng ñöôøng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gioù söông.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choïn ñöôøng rieâng cho toâi, maø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theo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thoâi.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ñöôøng muoân loái sôùm toái Ngaøi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 daãn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Duø loái ñi bao xa xoâi, duø khieáp kinh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vaây </a:t>
            </a:r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5800"/>
            <a:ext cx="8763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beân Chuùa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 loøng roài, </a:t>
            </a:r>
          </a:p>
          <a:p>
            <a:pPr algn="ctr"/>
            <a:r>
              <a:rPr lang="en-US" sz="6600" b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ôi !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101" y="5562600"/>
            <a:ext cx="8350512" cy="876300"/>
          </a:xfrm>
          <a:prstGeom prst="roundRect">
            <a:avLst/>
          </a:prstGeom>
          <a:solidFill>
            <a:schemeClr val="bg1">
              <a:alpha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5638800"/>
            <a:ext cx="842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716 – VAÂNG THEO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442</Words>
  <Application>Microsoft Office PowerPoint</Application>
  <PresentationFormat>On-screen Show (4:3)</PresentationFormat>
  <Paragraphs>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6</cp:revision>
  <dcterms:created xsi:type="dcterms:W3CDTF">2009-06-23T23:50:50Z</dcterms:created>
  <dcterms:modified xsi:type="dcterms:W3CDTF">2012-09-19T03:15:17Z</dcterms:modified>
</cp:coreProperties>
</file>