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50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75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717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5908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VÖÕNG </a:t>
            </a:r>
            <a:r>
              <a:rPr lang="en-US" sz="8000" b="1" spc="5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NIEÀM </a:t>
            </a: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TIN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93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6368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Daãu cuoäc ñôøi toaøn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soùng gioù,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sôøn nao beàn taâm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Chuùa.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717 -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VÖÕNG NIEÀM TIN</a:t>
            </a:r>
          </a:p>
        </p:txBody>
      </p:sp>
    </p:spTree>
    <p:extLst>
      <p:ext uri="{BB962C8B-B14F-4D97-AF65-F5344CB8AC3E}">
        <p14:creationId xmlns:p14="http://schemas.microsoft.com/office/powerpoint/2010/main" val="92588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6368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Chuùa meán yeâu maõi ñöa ñöôøng toâi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dôøi, Chuùa seõ haèng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daét loái ñôøi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717 -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VÖÕNG NIEÀM TIN</a:t>
            </a:r>
          </a:p>
        </p:txBody>
      </p:sp>
    </p:spTree>
    <p:extLst>
      <p:ext uri="{BB962C8B-B14F-4D97-AF65-F5344CB8AC3E}">
        <p14:creationId xmlns:p14="http://schemas.microsoft.com/office/powerpoint/2010/main" val="7587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717 -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VÖÕNG NIEÀM TIN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söï vieäc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toâi Cha ñeàu bieát, nhöõng khoù nguy Chuùa luoân am töôøng.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21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6368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moät ngaøy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 toâi veà nöôùc,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vôùi Cha coøn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 lo buoàn.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717 -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VÖÕNG NIEÀM TIN</a:t>
            </a:r>
          </a:p>
        </p:txBody>
      </p:sp>
    </p:spTree>
    <p:extLst>
      <p:ext uri="{BB962C8B-B14F-4D97-AF65-F5344CB8AC3E}">
        <p14:creationId xmlns:p14="http://schemas.microsoft.com/office/powerpoint/2010/main" val="122569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6368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 meán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luoân ñöa ñöôøng, Cha meán yeâu haèng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chaêm soùc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717 -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VÖÕNG NIEÀM TIN</a:t>
            </a:r>
          </a:p>
        </p:txBody>
      </p:sp>
    </p:spTree>
    <p:extLst>
      <p:ext uri="{BB962C8B-B14F-4D97-AF65-F5344CB8AC3E}">
        <p14:creationId xmlns:p14="http://schemas.microsoft.com/office/powerpoint/2010/main" val="131700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6368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Daãu cuoäc ñôøi toaøn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soùng gioù,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sôøn nao beàn taâm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Chuùa.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717 -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VÖÕNG NIEÀM TIN</a:t>
            </a:r>
          </a:p>
        </p:txBody>
      </p:sp>
    </p:spTree>
    <p:extLst>
      <p:ext uri="{BB962C8B-B14F-4D97-AF65-F5344CB8AC3E}">
        <p14:creationId xmlns:p14="http://schemas.microsoft.com/office/powerpoint/2010/main" val="292303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6368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Chuùa meán yeâu maõi ñöa ñöôøng toâi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dôøi, Chuùa seõ haèng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daét loái ñôøi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717 -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VÖÕNG NIEÀM TIN</a:t>
            </a:r>
          </a:p>
        </p:txBody>
      </p:sp>
    </p:spTree>
    <p:extLst>
      <p:ext uri="{BB962C8B-B14F-4D97-AF65-F5344CB8AC3E}">
        <p14:creationId xmlns:p14="http://schemas.microsoft.com/office/powerpoint/2010/main" val="373927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717 -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VÖÕNG NIEÀM TIN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Daãu thaân naày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thöôøng xem nhö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nhoû beù, coù ñaùng chi giöõa nôi chôï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3098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6368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treân trôøi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ñeâm luoân nhìn thaáy, moãi böôùc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suoát caû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717 -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VÖÕNG NIEÀM TIN</a:t>
            </a:r>
          </a:p>
        </p:txBody>
      </p:sp>
    </p:spTree>
    <p:extLst>
      <p:ext uri="{BB962C8B-B14F-4D97-AF65-F5344CB8AC3E}">
        <p14:creationId xmlns:p14="http://schemas.microsoft.com/office/powerpoint/2010/main" val="418140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6368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 meán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luoân ñöa ñöôøng, Cha meán yeâu haèng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chaêm soùc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717 -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VÖÕNG NIEÀM TIN</a:t>
            </a:r>
          </a:p>
        </p:txBody>
      </p:sp>
    </p:spTree>
    <p:extLst>
      <p:ext uri="{BB962C8B-B14F-4D97-AF65-F5344CB8AC3E}">
        <p14:creationId xmlns:p14="http://schemas.microsoft.com/office/powerpoint/2010/main" val="195910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6368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Daãu cuoäc ñôøi toaøn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soùng gioù,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sôøn nao beàn taâm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Chuùa.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717 -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VÖÕNG NIEÀM TIN</a:t>
            </a:r>
          </a:p>
        </p:txBody>
      </p:sp>
    </p:spTree>
    <p:extLst>
      <p:ext uri="{BB962C8B-B14F-4D97-AF65-F5344CB8AC3E}">
        <p14:creationId xmlns:p14="http://schemas.microsoft.com/office/powerpoint/2010/main" val="277079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6368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Chuùa meán yeâu maõi ñöa ñöôøng toâi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dôøi, Chuùa seõ haèng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daét loái ñôøi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717 -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VÖÕNG NIEÀM TIN</a:t>
            </a:r>
          </a:p>
        </p:txBody>
      </p:sp>
    </p:spTree>
    <p:extLst>
      <p:ext uri="{BB962C8B-B14F-4D97-AF65-F5344CB8AC3E}">
        <p14:creationId xmlns:p14="http://schemas.microsoft.com/office/powerpoint/2010/main" val="11342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717 -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VÖÕNG NIEÀM TIN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nhaân töø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nghe toâi caàu xin, nhöõng khi toâi cuùi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chaân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6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6368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nan ñeà buoàn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toâi chaúng giaáu,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vôùi Cha trình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leân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717 -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VÖÕNG NIEÀM TIN</a:t>
            </a:r>
          </a:p>
        </p:txBody>
      </p:sp>
    </p:spTree>
    <p:extLst>
      <p:ext uri="{BB962C8B-B14F-4D97-AF65-F5344CB8AC3E}">
        <p14:creationId xmlns:p14="http://schemas.microsoft.com/office/powerpoint/2010/main" val="237442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36368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 meán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luoân ñöa ñöôøng, Cha meán yeâu haèng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chaêm soùc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717 -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VÖÕNG NIEÀM TIN</a:t>
            </a:r>
          </a:p>
        </p:txBody>
      </p:sp>
    </p:spTree>
    <p:extLst>
      <p:ext uri="{BB962C8B-B14F-4D97-AF65-F5344CB8AC3E}">
        <p14:creationId xmlns:p14="http://schemas.microsoft.com/office/powerpoint/2010/main" val="355663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195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2012-08-08T09:21:34Z</dcterms:created>
  <dcterms:modified xsi:type="dcterms:W3CDTF">2012-09-19T03:25:00Z</dcterms:modified>
</cp:coreProperties>
</file>