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7" r:id="rId14"/>
    <p:sldId id="270" r:id="rId15"/>
    <p:sldId id="271" r:id="rId16"/>
    <p:sldId id="272" r:id="rId17"/>
    <p:sldId id="273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BIEÁT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NAÉM GIÖÕ TÖÔNG LAI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 ñoù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vaàng quang Chuùa khoâng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tieáng khoùc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 ñau buoàn.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5295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toâi khoâng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daâng traøn.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87588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24507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tröôùc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2619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seõ theá naøo,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ñoùi?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no laønh.</a:t>
            </a:r>
          </a:p>
        </p:txBody>
      </p:sp>
    </p:spTree>
    <p:extLst>
      <p:ext uri="{BB962C8B-B14F-4D97-AF65-F5344CB8AC3E}">
        <p14:creationId xmlns:p14="http://schemas.microsoft.com/office/powerpoint/2010/main" val="216387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daét dìu,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tình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toâi ñeïp sao!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5474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toâi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nguy nan,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9094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giuùp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moãi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luoân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laønh.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1654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24507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tröôùc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2619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seõ theá naøo,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neáp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146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mô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giaøu huy hoaøng,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trôøi tím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19773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sau seõ theá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nhuû khuyeân.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3311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moãi ñieàu.”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40381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4117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tröôùc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9625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nay,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hôn nhieàu,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böôùc nôi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vai toâi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 vôi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môø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ñeïp hôn.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720 - </a:t>
            </a:r>
            <a:r>
              <a:rPr lang="fi-FI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TOÂI BIEÁT ÑAÁNG NAÉM GIÖÕ TÖÔNG LAI</a:t>
            </a:r>
          </a:p>
        </p:txBody>
      </p:sp>
    </p:spTree>
    <p:extLst>
      <p:ext uri="{BB962C8B-B14F-4D97-AF65-F5344CB8AC3E}">
        <p14:creationId xmlns:p14="http://schemas.microsoft.com/office/powerpoint/2010/main" val="27119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2012-08-08T09:50:49Z</dcterms:created>
  <dcterms:modified xsi:type="dcterms:W3CDTF">2012-09-19T03:17:40Z</dcterms:modified>
</cp:coreProperties>
</file>