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19/09/2012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33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19/09/2012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37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723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073" y="266700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BAN MAI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66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6126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Nhôù chaêng xöa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gian nguy Chuùa khoâng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naøo traùnh xa.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723 -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BAN MAI</a:t>
            </a:r>
          </a:p>
        </p:txBody>
      </p:sp>
    </p:spTree>
    <p:extLst>
      <p:ext uri="{BB962C8B-B14F-4D97-AF65-F5344CB8AC3E}">
        <p14:creationId xmlns:p14="http://schemas.microsoft.com/office/powerpoint/2010/main" val="376615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3543" y="131974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Suoát ñeâm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caàu nguyeän tha thieát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ñoài OÂ-li-ve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töôm huyeát.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723 -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BAN MAI</a:t>
            </a:r>
          </a:p>
        </p:txBody>
      </p:sp>
    </p:spTree>
    <p:extLst>
      <p:ext uri="{BB962C8B-B14F-4D97-AF65-F5344CB8AC3E}">
        <p14:creationId xmlns:p14="http://schemas.microsoft.com/office/powerpoint/2010/main" val="86428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6126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Chính do yeâu thöông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Chuùa khoâng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boû ta bao giôø.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723 -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BAN MAI</a:t>
            </a:r>
          </a:p>
        </p:txBody>
      </p:sp>
    </p:spTree>
    <p:extLst>
      <p:ext uri="{BB962C8B-B14F-4D97-AF65-F5344CB8AC3E}">
        <p14:creationId xmlns:p14="http://schemas.microsoft.com/office/powerpoint/2010/main" val="318890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6126" y="13716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 mai ñeán seõ ñoåi môùi khoâng vöông öu phieàn,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bình an nhö chieân beân Chuùa sau giaác ñeâm.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723 -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BAN MAI</a:t>
            </a:r>
          </a:p>
        </p:txBody>
      </p:sp>
    </p:spTree>
    <p:extLst>
      <p:ext uri="{BB962C8B-B14F-4D97-AF65-F5344CB8AC3E}">
        <p14:creationId xmlns:p14="http://schemas.microsoft.com/office/powerpoint/2010/main" val="116808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7012" y="131974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Chôù ñi naèm duø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 khuya vaéng khi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ñieàu sai ta chöa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 ñuùng.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723 -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BAN MAI</a:t>
            </a:r>
          </a:p>
        </p:txBody>
      </p:sp>
    </p:spTree>
    <p:extLst>
      <p:ext uri="{BB962C8B-B14F-4D97-AF65-F5344CB8AC3E}">
        <p14:creationId xmlns:p14="http://schemas.microsoft.com/office/powerpoint/2010/main" val="175616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7012" y="1785878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Nhôù cho ban mai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vaãn luoân luoân laøm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môùi muoân phaàn.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723 -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BAN MAI</a:t>
            </a:r>
          </a:p>
        </p:txBody>
      </p:sp>
    </p:spTree>
    <p:extLst>
      <p:ext uri="{BB962C8B-B14F-4D97-AF65-F5344CB8AC3E}">
        <p14:creationId xmlns:p14="http://schemas.microsoft.com/office/powerpoint/2010/main" val="32515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723 -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BAN MAI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959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Bieát ñaâu vaøo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moät ngaøy ñang tôùi,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ñöôïc nghe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eâm eâm beân goái.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014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6126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Chuùa yeâu thöông </a:t>
            </a:r>
            <a:br>
              <a:rPr lang="en-US"/>
            </a:br>
            <a:r>
              <a:rPr lang="en-US"/>
              <a:t>keâu ta thoaùt nôi </a:t>
            </a:r>
            <a:br>
              <a:rPr lang="en-US"/>
            </a:br>
            <a:r>
              <a:rPr lang="en-US"/>
              <a:t>gian traàn ñôùn ñau.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723 -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BAN MAI</a:t>
            </a:r>
          </a:p>
        </p:txBody>
      </p:sp>
    </p:spTree>
    <p:extLst>
      <p:ext uri="{BB962C8B-B14F-4D97-AF65-F5344CB8AC3E}">
        <p14:creationId xmlns:p14="http://schemas.microsoft.com/office/powerpoint/2010/main" val="75627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3543" y="131974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Khoán nguy ñaày </a:t>
            </a:r>
            <a:br>
              <a:rPr lang="en-US"/>
            </a:br>
            <a:r>
              <a:rPr lang="en-US"/>
              <a:t>ñöôøng ñôøi khi tröôùc, </a:t>
            </a:r>
            <a:br>
              <a:rPr lang="en-US"/>
            </a:br>
            <a:r>
              <a:rPr lang="en-US"/>
              <a:t>baây giôø tieâu tan </a:t>
            </a:r>
            <a:br>
              <a:rPr lang="en-US"/>
            </a:br>
            <a:r>
              <a:rPr lang="en-US"/>
              <a:t>khi ta böôùc.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723 -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BAN MAI</a:t>
            </a:r>
          </a:p>
        </p:txBody>
      </p:sp>
    </p:spTree>
    <p:extLst>
      <p:ext uri="{BB962C8B-B14F-4D97-AF65-F5344CB8AC3E}">
        <p14:creationId xmlns:p14="http://schemas.microsoft.com/office/powerpoint/2010/main" val="227916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6126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Ñ</a:t>
            </a:r>
            <a:r>
              <a:rPr lang="en-US"/>
              <a:t>eán </a:t>
            </a:r>
            <a:r>
              <a:rPr lang="en-US"/>
              <a:t>nôi vinh quang </a:t>
            </a:r>
            <a:r>
              <a:rPr lang="en-US"/>
              <a:t/>
            </a:r>
            <a:br>
              <a:rPr lang="en-US"/>
            </a:br>
            <a:r>
              <a:rPr lang="en-US"/>
              <a:t>beân Chuùa cao vuùt </a:t>
            </a:r>
            <a:br>
              <a:rPr lang="en-US"/>
            </a:br>
            <a:r>
              <a:rPr lang="en-US"/>
              <a:t>treân maây trôøi.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723 -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BAN MAI</a:t>
            </a:r>
          </a:p>
        </p:txBody>
      </p:sp>
    </p:spTree>
    <p:extLst>
      <p:ext uri="{BB962C8B-B14F-4D97-AF65-F5344CB8AC3E}">
        <p14:creationId xmlns:p14="http://schemas.microsoft.com/office/powerpoint/2010/main" val="401251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723 -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BAN MAI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 bao laàn baàu trôøi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u aùm, maây saàu giaêng che ñi tia saùng.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80606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6126" y="13716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Ban mai ñeán seõ ñoåi môùi khi ta am töôøng, moïi nguyeân do ñau thöông </a:t>
            </a:r>
            <a:br>
              <a:rPr lang="en-US"/>
            </a:br>
            <a:r>
              <a:rPr lang="en-US"/>
              <a:t>coù treân theá gian.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723 -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BAN MAI</a:t>
            </a:r>
          </a:p>
        </p:txBody>
      </p:sp>
    </p:spTree>
    <p:extLst>
      <p:ext uri="{BB962C8B-B14F-4D97-AF65-F5344CB8AC3E}">
        <p14:creationId xmlns:p14="http://schemas.microsoft.com/office/powerpoint/2010/main" val="347970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7012" y="131974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Chuùa cho ngöôøi </a:t>
            </a:r>
            <a:br>
              <a:rPr lang="en-US"/>
            </a:br>
            <a:r>
              <a:rPr lang="en-US"/>
              <a:t>nuï cöôøi töôi thaém </a:t>
            </a:r>
            <a:br>
              <a:rPr lang="en-US"/>
            </a:br>
            <a:r>
              <a:rPr lang="en-US"/>
              <a:t>khi Ngaøi dang tay </a:t>
            </a:r>
            <a:br>
              <a:rPr lang="en-US"/>
            </a:br>
            <a:r>
              <a:rPr lang="en-US"/>
              <a:t>ra ngheânh ñoùn.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723 -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BAN MAI</a:t>
            </a:r>
          </a:p>
        </p:txBody>
      </p:sp>
    </p:spTree>
    <p:extLst>
      <p:ext uri="{BB962C8B-B14F-4D97-AF65-F5344CB8AC3E}">
        <p14:creationId xmlns:p14="http://schemas.microsoft.com/office/powerpoint/2010/main" val="290494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7012" y="1785878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Nhôù cho ban mai </a:t>
            </a:r>
            <a:br>
              <a:rPr lang="en-US"/>
            </a:br>
            <a:r>
              <a:rPr lang="en-US"/>
              <a:t>vaãn luoân luoân laøm </a:t>
            </a:r>
            <a:br>
              <a:rPr lang="en-US"/>
            </a:br>
            <a:r>
              <a:rPr lang="en-US"/>
              <a:t>môùi taâm hoàn.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723 -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BAN MAI</a:t>
            </a:r>
          </a:p>
        </p:txBody>
      </p:sp>
    </p:spTree>
    <p:extLst>
      <p:ext uri="{BB962C8B-B14F-4D97-AF65-F5344CB8AC3E}">
        <p14:creationId xmlns:p14="http://schemas.microsoft.com/office/powerpoint/2010/main" val="239299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6126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Chuùng ta nao nao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bieát sao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 sôï vaán vöông.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723 -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BAN MAI</a:t>
            </a:r>
          </a:p>
        </p:txBody>
      </p:sp>
    </p:spTree>
    <p:extLst>
      <p:ext uri="{BB962C8B-B14F-4D97-AF65-F5344CB8AC3E}">
        <p14:creationId xmlns:p14="http://schemas.microsoft.com/office/powerpoint/2010/main" val="169949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3543" y="131974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 bao laàn maøn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chieàu buoâng xuoáng,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 thaàn nhö hoa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troâi treân soùng.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723 -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BAN MAI</a:t>
            </a:r>
          </a:p>
        </p:txBody>
      </p:sp>
    </p:spTree>
    <p:extLst>
      <p:ext uri="{BB962C8B-B14F-4D97-AF65-F5344CB8AC3E}">
        <p14:creationId xmlns:p14="http://schemas.microsoft.com/office/powerpoint/2010/main" val="301059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6126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ñeán ban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chuùng ta nghæ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yeân voâ cuøng.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723 -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BAN MAI</a:t>
            </a:r>
          </a:p>
        </p:txBody>
      </p:sp>
    </p:spTree>
    <p:extLst>
      <p:ext uri="{BB962C8B-B14F-4D97-AF65-F5344CB8AC3E}">
        <p14:creationId xmlns:p14="http://schemas.microsoft.com/office/powerpoint/2010/main" val="470582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6126" y="13716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 mai ñeán seõ ñoåi môùi khoâng vöông öu saàu,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duø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non cao nhöng khoâng quaù cao laém ñaâu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723 -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BAN MAI</a:t>
            </a:r>
          </a:p>
        </p:txBody>
      </p:sp>
    </p:spTree>
    <p:extLst>
      <p:ext uri="{BB962C8B-B14F-4D97-AF65-F5344CB8AC3E}">
        <p14:creationId xmlns:p14="http://schemas.microsoft.com/office/powerpoint/2010/main" val="288465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7012" y="131974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Chính trong giôø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 caàu nôi Chuùa,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buoàn lo xöa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coøn ñaâu nöõa?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723 -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BAN MAI</a:t>
            </a:r>
          </a:p>
        </p:txBody>
      </p:sp>
    </p:spTree>
    <p:extLst>
      <p:ext uri="{BB962C8B-B14F-4D97-AF65-F5344CB8AC3E}">
        <p14:creationId xmlns:p14="http://schemas.microsoft.com/office/powerpoint/2010/main" val="273620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7012" y="1785878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AÁm eâm thay sau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boùng ñeâm ta möøng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ñoùn ban ngaøy.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723 -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BAN MAI</a:t>
            </a:r>
          </a:p>
        </p:txBody>
      </p:sp>
    </p:spTree>
    <p:extLst>
      <p:ext uri="{BB962C8B-B14F-4D97-AF65-F5344CB8AC3E}">
        <p14:creationId xmlns:p14="http://schemas.microsoft.com/office/powerpoint/2010/main" val="2809296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723 -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BAN MAI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959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Nhöõng khi loøng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buoàn ñöøng than vaõn, haõy nhìn chaêm leân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ngai Thieân Chuùa.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092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243</Words>
  <Application>Microsoft Office PowerPoint</Application>
  <PresentationFormat>On-screen Show (4:3)</PresentationFormat>
  <Paragraphs>44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6</cp:revision>
  <dcterms:created xsi:type="dcterms:W3CDTF">2012-08-08T11:05:30Z</dcterms:created>
  <dcterms:modified xsi:type="dcterms:W3CDTF">2012-09-19T03:21:42Z</dcterms:modified>
</cp:coreProperties>
</file>