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48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69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724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667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THAØ COÙ JEÂSUS THÌ HÔN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7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Thaø coù Jeâsus </a:t>
            </a:r>
            <a:br>
              <a:rPr lang="en-US"/>
            </a:br>
            <a:r>
              <a:rPr lang="en-US"/>
              <a:t>hôn heát lôøi </a:t>
            </a:r>
            <a:br>
              <a:rPr lang="en-US"/>
            </a:br>
            <a:r>
              <a:rPr lang="en-US"/>
              <a:t>theá gian khen.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THAØ COÙ JEÂSUS THÌ HÔN</a:t>
            </a:r>
          </a:p>
        </p:txBody>
      </p:sp>
    </p:spTree>
    <p:extLst>
      <p:ext uri="{BB962C8B-B14F-4D97-AF65-F5344CB8AC3E}">
        <p14:creationId xmlns:p14="http://schemas.microsoft.com/office/powerpoint/2010/main" val="196631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Thaø luoân luoân </a:t>
            </a:r>
            <a:br>
              <a:rPr lang="en-US"/>
            </a:br>
            <a:r>
              <a:rPr lang="en-US"/>
              <a:t>trung tín vì danh </a:t>
            </a:r>
            <a:br>
              <a:rPr lang="en-US"/>
            </a:br>
            <a:r>
              <a:rPr lang="en-US"/>
              <a:t>thaùnh cuûa Ngaøi.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THAØ COÙ JEÂSUS THÌ HÔN</a:t>
            </a:r>
          </a:p>
        </p:txBody>
      </p:sp>
    </p:spTree>
    <p:extLst>
      <p:ext uri="{BB962C8B-B14F-4D97-AF65-F5344CB8AC3E}">
        <p14:creationId xmlns:p14="http://schemas.microsoft.com/office/powerpoint/2010/main" val="170147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Hôn töôùc vò vua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toaøn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gian, maø xích toäi khieân vaãn coøn mang.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THAØ COÙ JEÂSUS THÌ HÔN</a:t>
            </a:r>
          </a:p>
        </p:txBody>
      </p:sp>
    </p:spTree>
    <p:extLst>
      <p:ext uri="{BB962C8B-B14F-4D97-AF65-F5344CB8AC3E}">
        <p14:creationId xmlns:p14="http://schemas.microsoft.com/office/powerpoint/2010/main" val="410859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2252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Thaø luoân luoân beân </a:t>
            </a:r>
            <a:br>
              <a:rPr lang="en-US"/>
            </a:br>
            <a:r>
              <a:rPr lang="en-US"/>
              <a:t>Jeâsus naøo coù chi hôn, </a:t>
            </a:r>
            <a:br>
              <a:rPr lang="en-US"/>
            </a:br>
            <a:r>
              <a:rPr lang="en-US"/>
              <a:t>haèng muoán ôû treân </a:t>
            </a:r>
            <a:br>
              <a:rPr lang="en-US"/>
            </a:br>
            <a:r>
              <a:rPr lang="en-US"/>
              <a:t>thieân ñaøng.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THAØ COÙ JEÂSUS THÌ HÔN</a:t>
            </a:r>
          </a:p>
        </p:txBody>
      </p:sp>
    </p:spTree>
    <p:extLst>
      <p:ext uri="{BB962C8B-B14F-4D97-AF65-F5344CB8AC3E}">
        <p14:creationId xmlns:p14="http://schemas.microsoft.com/office/powerpoint/2010/main" val="2305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THAØ COÙ JEÂSUS THÌ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xinh töôi,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thôm nhö ñoùa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hueä truõng.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6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Taøng ong kia </a:t>
            </a:r>
            <a:br>
              <a:rPr lang="en-US"/>
            </a:br>
            <a:r>
              <a:rPr lang="en-US"/>
              <a:t>chöa chaéc saùnh vôùi </a:t>
            </a:r>
            <a:br>
              <a:rPr lang="en-US"/>
            </a:br>
            <a:r>
              <a:rPr lang="en-US"/>
              <a:t>ñöùc eâm dòu Ngaøi.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THAØ COÙ JEÂSUS THÌ HÔN</a:t>
            </a:r>
          </a:p>
        </p:txBody>
      </p:sp>
    </p:spTree>
    <p:extLst>
      <p:ext uri="{BB962C8B-B14F-4D97-AF65-F5344CB8AC3E}">
        <p14:creationId xmlns:p14="http://schemas.microsoft.com/office/powerpoint/2010/main" val="288227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toâi troâng </a:t>
            </a:r>
            <a:br>
              <a:rPr lang="en-US"/>
            </a:br>
            <a:r>
              <a:rPr lang="en-US"/>
              <a:t>mong khao khaùt </a:t>
            </a:r>
            <a:br>
              <a:rPr lang="en-US"/>
            </a:br>
            <a:r>
              <a:rPr lang="en-US"/>
              <a:t>caàn ñeán Jeâsus.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THAØ COÙ JEÂSUS THÌ HÔN</a:t>
            </a:r>
          </a:p>
        </p:txBody>
      </p:sp>
    </p:spTree>
    <p:extLst>
      <p:ext uri="{BB962C8B-B14F-4D97-AF65-F5344CB8AC3E}">
        <p14:creationId xmlns:p14="http://schemas.microsoft.com/office/powerpoint/2010/main" val="285764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Thaø xin Jeâsus </a:t>
            </a:r>
            <a:br>
              <a:rPr lang="en-US"/>
            </a:br>
            <a:r>
              <a:rPr lang="en-US"/>
              <a:t>ñeán Ngaøi giaûi cöùu </a:t>
            </a:r>
            <a:br>
              <a:rPr lang="en-US"/>
            </a:br>
            <a:r>
              <a:rPr lang="en-US"/>
              <a:t>linh hoàn.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THAØ COÙ JEÂSUS THÌ HÔN</a:t>
            </a:r>
          </a:p>
        </p:txBody>
      </p:sp>
    </p:spTree>
    <p:extLst>
      <p:ext uri="{BB962C8B-B14F-4D97-AF65-F5344CB8AC3E}">
        <p14:creationId xmlns:p14="http://schemas.microsoft.com/office/powerpoint/2010/main" val="30817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Hôn töôùc vò vua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toaøn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gian, maø xích toäi khieân vaãn coøn mang.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THAØ COÙ JEÂSUS THÌ HÔN</a:t>
            </a:r>
          </a:p>
        </p:txBody>
      </p:sp>
    </p:spTree>
    <p:extLst>
      <p:ext uri="{BB962C8B-B14F-4D97-AF65-F5344CB8AC3E}">
        <p14:creationId xmlns:p14="http://schemas.microsoft.com/office/powerpoint/2010/main" val="5668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2252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Thaø luoân luoân beân </a:t>
            </a:r>
            <a:br>
              <a:rPr lang="en-US"/>
            </a:br>
            <a:r>
              <a:rPr lang="en-US"/>
              <a:t>Jeâsus naøo coù chi hôn, </a:t>
            </a:r>
            <a:br>
              <a:rPr lang="en-US"/>
            </a:br>
            <a:r>
              <a:rPr lang="en-US"/>
              <a:t>haèng muoán ôû treân </a:t>
            </a:r>
            <a:br>
              <a:rPr lang="en-US"/>
            </a:br>
            <a:r>
              <a:rPr lang="en-US"/>
              <a:t>thieân ñaøng.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THAØ COÙ JEÂSUS THÌ HÔN</a:t>
            </a:r>
          </a:p>
        </p:txBody>
      </p:sp>
    </p:spTree>
    <p:extLst>
      <p:ext uri="{BB962C8B-B14F-4D97-AF65-F5344CB8AC3E}">
        <p14:creationId xmlns:p14="http://schemas.microsoft.com/office/powerpoint/2010/main" val="31471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THAØ COÙ JEÂSUS THÌ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hôn kim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ngaân chaâu baùu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617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con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quyù gaáp maáy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 taøng.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THAØ COÙ JEÂSUS THÌ HÔN</a:t>
            </a:r>
          </a:p>
        </p:txBody>
      </p:sp>
    </p:spTree>
    <p:extLst>
      <p:ext uri="{BB962C8B-B14F-4D97-AF65-F5344CB8AC3E}">
        <p14:creationId xmlns:p14="http://schemas.microsoft.com/office/powerpoint/2010/main" val="39277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Thaø coù Jeâsus </a:t>
            </a:r>
            <a:br>
              <a:rPr lang="en-US"/>
            </a:br>
            <a:r>
              <a:rPr lang="en-US"/>
              <a:t>hôn heát laàu caùc </a:t>
            </a:r>
            <a:br>
              <a:rPr lang="en-US"/>
            </a:br>
            <a:r>
              <a:rPr lang="en-US"/>
              <a:t>vinh quang.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THAØ COÙ JEÂSUS THÌ HÔN</a:t>
            </a:r>
          </a:p>
        </p:txBody>
      </p:sp>
    </p:spTree>
    <p:extLst>
      <p:ext uri="{BB962C8B-B14F-4D97-AF65-F5344CB8AC3E}">
        <p14:creationId xmlns:p14="http://schemas.microsoft.com/office/powerpoint/2010/main" val="116470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Thaø do Jeâsus </a:t>
            </a:r>
            <a:br>
              <a:rPr lang="en-US"/>
            </a:br>
            <a:r>
              <a:rPr lang="en-US"/>
              <a:t>daét baøn tay luõng </a:t>
            </a:r>
            <a:br>
              <a:rPr lang="en-US"/>
            </a:br>
            <a:r>
              <a:rPr lang="en-US"/>
              <a:t>ñinh Ngaøi.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THAØ COÙ JEÂSUS THÌ HÔN</a:t>
            </a:r>
          </a:p>
        </p:txBody>
      </p:sp>
    </p:spTree>
    <p:extLst>
      <p:ext uri="{BB962C8B-B14F-4D97-AF65-F5344CB8AC3E}">
        <p14:creationId xmlns:p14="http://schemas.microsoft.com/office/powerpoint/2010/main" val="15183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Hôn töôùc vò vua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toaøn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gian, maø xích toäi khieân vaãn coøn mang.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THAØ COÙ JEÂSUS THÌ HÔN</a:t>
            </a:r>
          </a:p>
        </p:txBody>
      </p:sp>
    </p:spTree>
    <p:extLst>
      <p:ext uri="{BB962C8B-B14F-4D97-AF65-F5344CB8AC3E}">
        <p14:creationId xmlns:p14="http://schemas.microsoft.com/office/powerpoint/2010/main" val="367236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2252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Thaø luoân luoân beân </a:t>
            </a:r>
            <a:br>
              <a:rPr lang="en-US"/>
            </a:br>
            <a:r>
              <a:rPr lang="en-US"/>
              <a:t>Jeâsus naøo coù chi hôn, </a:t>
            </a:r>
            <a:br>
              <a:rPr lang="en-US"/>
            </a:br>
            <a:r>
              <a:rPr lang="en-US"/>
              <a:t>haèng muoán ôû treân </a:t>
            </a:r>
            <a:br>
              <a:rPr lang="en-US"/>
            </a:br>
            <a:r>
              <a:rPr lang="en-US"/>
              <a:t>thieân ñaøng.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THAØ COÙ JEÂSUS THÌ HÔN</a:t>
            </a:r>
          </a:p>
        </p:txBody>
      </p:sp>
    </p:spTree>
    <p:extLst>
      <p:ext uri="{BB962C8B-B14F-4D97-AF65-F5344CB8AC3E}">
        <p14:creationId xmlns:p14="http://schemas.microsoft.com/office/powerpoint/2010/main" val="107740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THAØ COÙ JEÂSUS THÌ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beân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 heát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ñoåi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Thaø luoân luoân </a:t>
            </a:r>
            <a:br>
              <a:rPr lang="en-US"/>
            </a:br>
            <a:r>
              <a:rPr lang="en-US"/>
              <a:t>trung tín vôùi </a:t>
            </a:r>
            <a:br>
              <a:rPr lang="en-US"/>
            </a:br>
            <a:r>
              <a:rPr lang="en-US"/>
              <a:t>chöùng côù cuûa Ngaøi.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THAØ COÙ JEÂSUS THÌ HÔN</a:t>
            </a:r>
          </a:p>
        </p:txBody>
      </p:sp>
    </p:spTree>
    <p:extLst>
      <p:ext uri="{BB962C8B-B14F-4D97-AF65-F5344CB8AC3E}">
        <p14:creationId xmlns:p14="http://schemas.microsoft.com/office/powerpoint/2010/main" val="12389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248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2012-08-08T11:20:10Z</dcterms:created>
  <dcterms:modified xsi:type="dcterms:W3CDTF">2012-09-19T03:22:42Z</dcterms:modified>
</cp:coreProperties>
</file>