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3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63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727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ÑÔØI LUOÂN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AN BÌNH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1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ÑÔØI LUOÂN AN BÌNH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chaúng maáy luùc seõ phai daàn nhö aùng maây, khi maøn ñeâm phuû bao cuoäc ñôøi choùng tan naøy.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522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luùc chaám döùt caùc coâng trình ta ñaép xaây, troâng chôø Chuùa goïi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 ta tröôùc ngai.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ÑÔØI LUOÂN AN BÌNH</a:t>
            </a:r>
          </a:p>
        </p:txBody>
      </p:sp>
    </p:spTree>
    <p:extLst>
      <p:ext uri="{BB962C8B-B14F-4D97-AF65-F5344CB8AC3E}">
        <p14:creationId xmlns:p14="http://schemas.microsoft.com/office/powerpoint/2010/main" val="259769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aáy ñeán nay mai vaøo luùc ta khoâng ngôø, hoaëc trong ñeâm taêm toái hoaëc ban ngaøy naéng soi.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ÑÔØI LUOÂN AN BÌNH</a:t>
            </a:r>
          </a:p>
        </p:txBody>
      </p:sp>
    </p:spTree>
    <p:extLst>
      <p:ext uri="{BB962C8B-B14F-4D97-AF65-F5344CB8AC3E}">
        <p14:creationId xmlns:p14="http://schemas.microsoft.com/office/powerpoint/2010/main" val="376955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3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aáy ñeán nay mai </a:t>
            </a:r>
            <a:br>
              <a:rPr lang="en-US" sz="63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3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luùc ta bô thôø, xin Chuùa cho ta saün saøng thöùc canh moïi giôø.</a:t>
            </a:r>
            <a:endParaRPr lang="en-US" sz="63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ÑÔØI LUOÂN AN BÌNH</a:t>
            </a:r>
          </a:p>
        </p:txBody>
      </p:sp>
    </p:spTree>
    <p:extLst>
      <p:ext uri="{BB962C8B-B14F-4D97-AF65-F5344CB8AC3E}">
        <p14:creationId xmlns:p14="http://schemas.microsoft.com/office/powerpoint/2010/main" val="74759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ÑÔØI LUOÂN AN BÌNH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seõ ñeán vôùi ta töôi ñeïp nhö naéng mai, hy voïng mô öôùc ñaép xaây naëng tróu vai naøy.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8079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Chaøo ñoùn aùnh naéng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reo vui mieäng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haùt, tim roän raõ,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ta nhö nôû hoa.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ÑÔØI LUOÂN AN BÌNH</a:t>
            </a:r>
          </a:p>
        </p:txBody>
      </p:sp>
    </p:spTree>
    <p:extLst>
      <p:ext uri="{BB962C8B-B14F-4D97-AF65-F5344CB8AC3E}">
        <p14:creationId xmlns:p14="http://schemas.microsoft.com/office/powerpoint/2010/main" val="12579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neáu coù Jeâsus Ngaøi daãn ñöa moïi ñöôøng,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ta lo chi nöõa, xoùa tan moïi vaán vöông.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ÑÔØI LUOÂN AN BÌNH</a:t>
            </a:r>
          </a:p>
        </p:txBody>
      </p:sp>
    </p:spTree>
    <p:extLst>
      <p:ext uri="{BB962C8B-B14F-4D97-AF65-F5344CB8AC3E}">
        <p14:creationId xmlns:p14="http://schemas.microsoft.com/office/powerpoint/2010/main" val="280622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3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böôùc vôùi Jeâsus, </a:t>
            </a:r>
            <a:br>
              <a:rPr lang="en-US" sz="63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3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maëc theá gian xoay vaàn, trong Chuùa seõ luoân an bình löôùt qua döông traàn.</a:t>
            </a:r>
            <a:endParaRPr lang="en-US" sz="63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ÑÔØI LUOÂN AN BÌNH</a:t>
            </a:r>
          </a:p>
        </p:txBody>
      </p:sp>
    </p:spTree>
    <p:extLst>
      <p:ext uri="{BB962C8B-B14F-4D97-AF65-F5344CB8AC3E}">
        <p14:creationId xmlns:p14="http://schemas.microsoft.com/office/powerpoint/2010/main" val="4351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ÑÔØI LUOÂN AN BÌNH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cuõng coù luùc gioáng nhö chieàu möa haét hiu, bay töøng côn gioù löôùt treân laøng xom tieâu ñieàu.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theá bieát chaéc gioù möa thöôøng mau ñoåi thay, chaân trôøi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tan muoân aùng maây.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ÑÔØI LUOÂN AN BÌNH</a:t>
            </a:r>
          </a:p>
        </p:txBody>
      </p:sp>
    </p:spTree>
    <p:extLst>
      <p:ext uri="{BB962C8B-B14F-4D97-AF65-F5344CB8AC3E}">
        <p14:creationId xmlns:p14="http://schemas.microsoft.com/office/powerpoint/2010/main" val="282543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cöù vui leân ñi,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vaãn tin nôi Ngaøi, nieàm tin ñem giao heát cho Jeâsus böõa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ÑÔØI LUOÂN AN BÌNH</a:t>
            </a:r>
          </a:p>
        </p:txBody>
      </p:sp>
    </p:spTree>
    <p:extLst>
      <p:ext uri="{BB962C8B-B14F-4D97-AF65-F5344CB8AC3E}">
        <p14:creationId xmlns:p14="http://schemas.microsoft.com/office/powerpoint/2010/main" val="62256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3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haùt ca leân ñi, cuoäc theá coù thaêng traàm nhöng Chuùa daãn ñöa ta töøng böôùc chaân aâm thaàm.</a:t>
            </a:r>
            <a:endParaRPr lang="en-US" sz="63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ÑÔØI LUOÂN AN BÌNH</a:t>
            </a:r>
          </a:p>
        </p:txBody>
      </p:sp>
    </p:spTree>
    <p:extLst>
      <p:ext uri="{BB962C8B-B14F-4D97-AF65-F5344CB8AC3E}">
        <p14:creationId xmlns:p14="http://schemas.microsoft.com/office/powerpoint/2010/main" val="184774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280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2012-08-08T11:40:49Z</dcterms:created>
  <dcterms:modified xsi:type="dcterms:W3CDTF">2012-09-19T03:33:49Z</dcterms:modified>
</cp:coreProperties>
</file>