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4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729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71519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CHÆ COÙ JEÂSUS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7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laøm traøn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tha vöõng beàn.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729 - CHÆ COÙ JEÂSUS</a:t>
            </a:r>
          </a:p>
        </p:txBody>
      </p:sp>
    </p:spTree>
    <p:extLst>
      <p:ext uri="{BB962C8B-B14F-4D97-AF65-F5344CB8AC3E}">
        <p14:creationId xmlns:p14="http://schemas.microsoft.com/office/powerpoint/2010/main" val="42666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vui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toâi chæ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729 - CHÆ COÙ JEÂSUS</a:t>
            </a:r>
          </a:p>
        </p:txBody>
      </p:sp>
    </p:spTree>
    <p:extLst>
      <p:ext uri="{BB962C8B-B14F-4D97-AF65-F5344CB8AC3E}">
        <p14:creationId xmlns:p14="http://schemas.microsoft.com/office/powerpoint/2010/main" val="7973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laø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ròt laønh loøng vôõ,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tay Ngaøi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vui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729 - CHÆ COÙ JEÂSUS</a:t>
            </a:r>
          </a:p>
        </p:txBody>
      </p:sp>
    </p:spTree>
    <p:extLst>
      <p:ext uri="{BB962C8B-B14F-4D97-AF65-F5344CB8AC3E}">
        <p14:creationId xmlns:p14="http://schemas.microsoft.com/office/powerpoint/2010/main" val="240656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gaùnh naëng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bieán neân ôn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toâi nhìn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beân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729 - CHÆ COÙ JEÂSUS</a:t>
            </a:r>
          </a:p>
        </p:txBody>
      </p:sp>
    </p:spTree>
    <p:extLst>
      <p:ext uri="{BB962C8B-B14F-4D97-AF65-F5344CB8AC3E}">
        <p14:creationId xmlns:p14="http://schemas.microsoft.com/office/powerpoint/2010/main" val="376281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729 - CHÆ COÙ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 toâi traøo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yeâu thöông,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tin, hy voïng.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75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nhö löûa hoàng,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löûa hoàng aám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loøng.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729 - CHÆ COÙ JEÂSUS</a:t>
            </a:r>
          </a:p>
        </p:txBody>
      </p:sp>
    </p:spTree>
    <p:extLst>
      <p:ext uri="{BB962C8B-B14F-4D97-AF65-F5344CB8AC3E}">
        <p14:creationId xmlns:p14="http://schemas.microsoft.com/office/powerpoint/2010/main" val="185762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 bình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chi phaân reõ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khoûi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729 - CHÆ COÙ JEÂSUS</a:t>
            </a:r>
          </a:p>
        </p:txBody>
      </p:sp>
    </p:spTree>
    <p:extLst>
      <p:ext uri="{BB962C8B-B14F-4D97-AF65-F5344CB8AC3E}">
        <p14:creationId xmlns:p14="http://schemas.microsoft.com/office/powerpoint/2010/main" val="12715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yeâu daáu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toâi chæ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729 - CHÆ COÙ JEÂSUS</a:t>
            </a:r>
          </a:p>
        </p:txBody>
      </p:sp>
    </p:spTree>
    <p:extLst>
      <p:ext uri="{BB962C8B-B14F-4D97-AF65-F5344CB8AC3E}">
        <p14:creationId xmlns:p14="http://schemas.microsoft.com/office/powerpoint/2010/main" val="2528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laø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ròt laønh loøng vôõ,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tay Ngaøi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vui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729 - CHÆ COÙ JEÂSUS</a:t>
            </a:r>
          </a:p>
        </p:txBody>
      </p:sp>
    </p:spTree>
    <p:extLst>
      <p:ext uri="{BB962C8B-B14F-4D97-AF65-F5344CB8AC3E}">
        <p14:creationId xmlns:p14="http://schemas.microsoft.com/office/powerpoint/2010/main" val="204004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gaùnh naëng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bieán neân ôn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toâi nhìn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beân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729 - CHÆ COÙ JEÂSUS</a:t>
            </a:r>
          </a:p>
        </p:txBody>
      </p:sp>
    </p:spTree>
    <p:extLst>
      <p:ext uri="{BB962C8B-B14F-4D97-AF65-F5344CB8AC3E}">
        <p14:creationId xmlns:p14="http://schemas.microsoft.com/office/powerpoint/2010/main" val="3850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729 - CHÆ COÙ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 ñem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toâi bao nhieâu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ñaéng cay lo buoàn.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4751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chaùn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chöôøng, toäi tình chaát trong hoàn.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729 - CHÆ COÙ JEÂSUS</a:t>
            </a:r>
          </a:p>
        </p:txBody>
      </p:sp>
    </p:spTree>
    <p:extLst>
      <p:ext uri="{BB962C8B-B14F-4D97-AF65-F5344CB8AC3E}">
        <p14:creationId xmlns:p14="http://schemas.microsoft.com/office/powerpoint/2010/main" val="178641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mình mang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saàu thöông ñeán tan naùt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729 - CHÆ COÙ JEÂSUS</a:t>
            </a:r>
          </a:p>
        </p:txBody>
      </p:sp>
    </p:spTree>
    <p:extLst>
      <p:ext uri="{BB962C8B-B14F-4D97-AF65-F5344CB8AC3E}">
        <p14:creationId xmlns:p14="http://schemas.microsoft.com/office/powerpoint/2010/main" val="332778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cheát maát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boãng toâi gaëp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729 - CHÆ COÙ JEÂSUS</a:t>
            </a:r>
          </a:p>
        </p:txBody>
      </p:sp>
    </p:spTree>
    <p:extLst>
      <p:ext uri="{BB962C8B-B14F-4D97-AF65-F5344CB8AC3E}">
        <p14:creationId xmlns:p14="http://schemas.microsoft.com/office/powerpoint/2010/main" val="410020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laø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ròt laønh loøng vôõ,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tay Ngaøi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vui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729 - CHÆ COÙ JEÂSUS</a:t>
            </a:r>
          </a:p>
        </p:txBody>
      </p:sp>
    </p:spTree>
    <p:extLst>
      <p:ext uri="{BB962C8B-B14F-4D97-AF65-F5344CB8AC3E}">
        <p14:creationId xmlns:p14="http://schemas.microsoft.com/office/powerpoint/2010/main" val="335295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gaùnh naëng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bieán neân ôn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toâi nhìn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beân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729 - CHÆ COÙ JEÂSUS</a:t>
            </a:r>
          </a:p>
        </p:txBody>
      </p:sp>
    </p:spTree>
    <p:extLst>
      <p:ext uri="{BB962C8B-B14F-4D97-AF65-F5344CB8AC3E}">
        <p14:creationId xmlns:p14="http://schemas.microsoft.com/office/powerpoint/2010/main" val="388776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729 - CHÆ COÙ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laøm ñaày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bao nhieâu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mô eâm ñeàm.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1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töøng noãi nieàm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nhaän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 nhieäm.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729 - CHÆ COÙ JEÂSUS</a:t>
            </a:r>
          </a:p>
        </p:txBody>
      </p:sp>
    </p:spTree>
    <p:extLst>
      <p:ext uri="{BB962C8B-B14F-4D97-AF65-F5344CB8AC3E}">
        <p14:creationId xmlns:p14="http://schemas.microsoft.com/office/powerpoint/2010/main" val="77007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209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2012-08-09T09:38:20Z</dcterms:created>
  <dcterms:modified xsi:type="dcterms:W3CDTF">2012-09-19T03:34:30Z</dcterms:modified>
</cp:coreProperties>
</file>