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VÖÕNG BÖÔÙC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luoân ñaûo ñieân trong cuoäc soáng ñöông ñaàu vôùi laém 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phaûi lôi tay cheøo choáng, maëc cho gioù möa baïo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8267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tieáng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khuyeân neân gaéng söùc vöôït toá gioâng.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30904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coù Ta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yeân, ñi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maây hoàng.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6935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vaãn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cuoäc ñôøi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gìn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22886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 muø ngaøn nguy hieåm ñang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25725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cuøng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thaùi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4230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luoân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2018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cuûa toâi, toâi naøo bieát, traêm nghìn nhöõng noãi nghó suy.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thieát, cuøng Chuùa vöõng taâm lo gì!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5789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vaãn luoân daâng lôøi 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coù laém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345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ñeán luùc xong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vónh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7926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thoûa vui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toâi trong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ngaäp traøn.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26933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vaãn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cuoäc ñôøi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gìn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4594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 muø ngaøn nguy hieåm ñang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4671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cuøng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thaùi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351727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luoân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3346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cuoán loâi nhö doøng thaùc, hôïp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31325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 traéng traéng ñen vaàn xoay troâi noåi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ñôøi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9912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tay, an thaùi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5175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vaãn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cuoäc ñôøi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gìn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27277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 muø ngaøn nguy hieåm ñang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11315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cuøng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thaùi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3133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luoân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734 - VÖÕNG BÖÔÙC BEÂN JEÂSUS</a:t>
            </a:r>
          </a:p>
        </p:txBody>
      </p:sp>
    </p:spTree>
    <p:extLst>
      <p:ext uri="{BB962C8B-B14F-4D97-AF65-F5344CB8AC3E}">
        <p14:creationId xmlns:p14="http://schemas.microsoft.com/office/powerpoint/2010/main" val="4307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2012-08-20T14:22:16Z</dcterms:created>
  <dcterms:modified xsi:type="dcterms:W3CDTF">2012-09-19T03:36:44Z</dcterms:modified>
</cp:coreProperties>
</file>