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7" r:id="rId10"/>
    <p:sldId id="264" r:id="rId11"/>
    <p:sldId id="265" r:id="rId12"/>
    <p:sldId id="268" r:id="rId13"/>
    <p:sldId id="269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3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735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67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BEÂN KIA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BOÙNG MÔØ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Maët trôøi haèng saùng soi treân taàng maây toái, lôøi ngheïn ngaøo vöôùng moâi, Chuùa ñaõ nghe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9322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ôi! Naâng ñöùc tin nhìn leân Thieân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beân kia boùng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Ngaøi daãn ñöa.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36937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ñaày thöông ñau, leä hoen maét u saàu, ñeàu cuøng nhau qua heát luùc ban mai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25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taän seõ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15160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söôùng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soáng nôi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320075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Maët trôøi haèng saùng soi treân taàng maây toái, lôøi ngheïn ngaøo vöôùng moâi, Chuùa ñaõ nghe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20819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ôi! Naâng ñöùc tin nhìn leân Thieân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beân kia boùng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Ngaøi daãn ñöa.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72310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nhöõng phieàn öu ta, haøo quang Chuùa soi loøa, duø leä traøn treân maù, ñöùc tin khoâng nhoøa.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79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phong ba toái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soùng xoâ tôi bôøi, trong Chuùa muoân ñieàu aáy seõ nhö hoa cöôøi.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34028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Maët trôøi haèng saùng soi treân taàng maây toái, lôøi ngheïn ngaøo vöôùng moâi, Chuùa ñaõ nghe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8157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6606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ôi! Naâng ñöùc tin nhìn leân Thieân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beân kia boùng môø,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Ngaøi daãn ñöa.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22060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boùng môø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nan, ñaày gioâng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 phuû phaøng.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9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thöôøng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aám tieáng Vua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9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442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xua gioâng toá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ban ñöùc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 tröôøng.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22830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5442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thaùch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735 - BEÂN KIA BOÙNG MÔØ</a:t>
            </a:r>
          </a:p>
        </p:txBody>
      </p:sp>
    </p:spTree>
    <p:extLst>
      <p:ext uri="{BB962C8B-B14F-4D97-AF65-F5344CB8AC3E}">
        <p14:creationId xmlns:p14="http://schemas.microsoft.com/office/powerpoint/2010/main" val="3010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2012-08-20T15:23:46Z</dcterms:created>
  <dcterms:modified xsi:type="dcterms:W3CDTF">2012-09-19T04:21:20Z</dcterms:modified>
</cp:coreProperties>
</file>