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23/09/2012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4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23/09/2012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74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737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BAØN TAY MANG DAÁU ÑINH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40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thaân meán!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run sôï khi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phía toái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737 - BAØN 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127810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naém ngay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mang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daáu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737 - BAØN 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29157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thaân meán!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nghi ngôø khi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thöû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thaùch ñaûo ñieân.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737 - BAØN 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197070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naém ngay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737 - BAØN 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30836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loái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neûo ñöôøng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gioù möa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737 - BAØN 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8351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laáy tay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ñaët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737 - BAØN 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11745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ñöa daét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baïn vöôït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côn nguy khoù.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737 - BAØN 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177243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böôùc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lo.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737 - BAØN 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23598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thaân meán!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vaáp phaïm khi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xuyeán ñöùc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737 - BAØN 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219955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naém ngay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mang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daáu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737 - BAØN 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387832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thaân meán!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ngaõ loøng khi gioâng toá noåi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737 - BAØN 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239568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thaân meán!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yeáu meàm khi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caùm doã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beân.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737 - BAØN 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202020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naém ngay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737 - BAØN 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238507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loái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neûo ñöôøng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gioù möa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737 - BAØN 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88484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laáy tay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ñaët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737 - BAØN 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40498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ñöa daét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baïn vöôït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côn nguy khoù.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737 - BAØN 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14841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böôùc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lo.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737 - BAØN 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219971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thaân meán!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kieám tìm vinh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theá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737 - BAØN 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227064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naém ngay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mang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daáu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737 - BAØN 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227793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thaân meán!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döïa vaøo traàn theá toái taêm.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737 - BAØN 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21181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naém ngay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737 - BAØN 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20905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naém ngay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mang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daáu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737 - BAØN 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62785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loái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neûo ñöôøng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gioù möa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737 - BAØN 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12369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laáy tay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ñaët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737 - BAØN 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3367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ñöa daét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baïn vöôït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côn nguy khoù.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737 - BAØN 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102201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böôùc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lo.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737 - BAØN 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412259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thaân meán!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thaát voïng khi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ñôùn chaát theâm.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737 - BAØN 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307353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naém ngay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737 - BAØN 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1707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loái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neûo ñöôøng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gioù möa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737 - BAØN 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158767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laáy tay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ñaët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737 - BAØN 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260140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ñöa daét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baïn vöôït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côn nguy khoù.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737 - BAØN 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11107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61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böôùc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lo.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737 - BAØN TAY MANG DAÁU ÑINH</a:t>
            </a:r>
          </a:p>
        </p:txBody>
      </p:sp>
    </p:spTree>
    <p:extLst>
      <p:ext uri="{BB962C8B-B14F-4D97-AF65-F5344CB8AC3E}">
        <p14:creationId xmlns:p14="http://schemas.microsoft.com/office/powerpoint/2010/main" val="246005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392</Words>
  <Application>Microsoft Office PowerPoint</Application>
  <PresentationFormat>On-screen Show (4:3)</PresentationFormat>
  <Paragraphs>66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2011-11-05T01:39:47Z</dcterms:created>
  <dcterms:modified xsi:type="dcterms:W3CDTF">2012-09-23T14:36:21Z</dcterms:modified>
</cp:coreProperties>
</file>