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7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740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ÑI VÔÙI JEÂSUS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740 - ÑI VÔÙI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böôùc cuøng Jeâsus, haèng ngaøy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giaây phuùt, doïc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thieân quoác.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819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böôùc cuøng Jeâsus, ñoàng haønh vôùi Chuùa suoát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740 - ÑI VÔÙI JEÂSUS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7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2012-09-23T14:33:26Z</dcterms:created>
  <dcterms:modified xsi:type="dcterms:W3CDTF">2012-09-23T14:35:24Z</dcterms:modified>
</cp:coreProperties>
</file>