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F3FE-8F6B-4DD2-B6D6-14B28F420E74}" type="datetimeFigureOut">
              <a:rPr lang="en-US" smtClean="0"/>
              <a:pPr/>
              <a:t>23/09/2012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B1C5-F3A2-4348-9B10-B93E6D955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F3FE-8F6B-4DD2-B6D6-14B28F420E74}" type="datetimeFigureOut">
              <a:rPr lang="en-US" smtClean="0"/>
              <a:pPr/>
              <a:t>23/09/2012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B1C5-F3A2-4348-9B10-B93E6D955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77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07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60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005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21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753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682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2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182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385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872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876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285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11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42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F3FE-8F6B-4DD2-B6D6-14B28F420E74}" type="datetimeFigureOut">
              <a:rPr lang="en-US" smtClean="0"/>
              <a:pPr/>
              <a:t>23/09/2012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B1C5-F3A2-4348-9B10-B93E6D9559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C:\Documents and Settings\Loc Kha\Desktop\2.jpg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F3FE-8F6B-4DD2-B6D6-14B28F420E74}" type="datetimeFigureOut">
              <a:rPr lang="en-US" smtClean="0"/>
              <a:pPr/>
              <a:t>23/09/2012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B1C5-F3A2-4348-9B10-B93E6D9559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PICTURE\TG\Picture57.jp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8484" y="2404408"/>
            <a:ext cx="58432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CHUÙA HAÈNG</a:t>
            </a:r>
            <a:b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CHAÊN GIÖÕ TOÂI</a:t>
            </a:r>
            <a:endParaRPr lang="en-US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Dom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636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latin typeface="VNI-Peignot" pitchFamily="2" charset="0"/>
              </a:rPr>
              <a:t>TOÂN VINH CHUÙA </a:t>
            </a:r>
            <a:r>
              <a:rPr lang="en-US" sz="3500" b="1" smtClean="0">
                <a:latin typeface="VNI-Peignot" pitchFamily="2" charset="0"/>
              </a:rPr>
              <a:t>– THAÙNH CA 741</a:t>
            </a:r>
            <a:endParaRPr lang="en-US" sz="3500" b="1" dirty="0">
              <a:latin typeface="VNI-Peigno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2657" y="2286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/>
              <a:t>2. </a:t>
            </a:r>
            <a:r>
              <a:rPr lang="en-US" dirty="0"/>
              <a:t>Cha </a:t>
            </a:r>
            <a:r>
              <a:rPr lang="en-US" dirty="0" err="1"/>
              <a:t>chuùng</a:t>
            </a:r>
            <a:r>
              <a:rPr lang="en-US" dirty="0"/>
              <a:t>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 dirty="0" err="1"/>
              <a:t>chaêm</a:t>
            </a:r>
            <a:r>
              <a:rPr lang="en-US" dirty="0"/>
              <a:t> </a:t>
            </a:r>
            <a:r>
              <a:rPr lang="en-US"/>
              <a:t>nom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gìn </a:t>
            </a:r>
            <a:r>
              <a:rPr lang="en-US" err="1"/>
              <a:t>giöõ</a:t>
            </a:r>
            <a:r>
              <a:rPr lang="en-US"/>
              <a:t> </a:t>
            </a:r>
            <a:r>
              <a:rPr lang="en-US" smtClean="0"/>
              <a:t>boâng </a:t>
            </a:r>
            <a:r>
              <a:rPr lang="en-US" dirty="0" err="1"/>
              <a:t>hoàng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3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ñöa</a:t>
            </a:r>
            <a:r>
              <a:rPr lang="en-US" dirty="0"/>
              <a:t> </a:t>
            </a:r>
            <a:r>
              <a:rPr lang="en-US" err="1"/>
              <a:t>daét</a:t>
            </a:r>
            <a:r>
              <a:rPr lang="en-US"/>
              <a:t> </a:t>
            </a:r>
            <a:r>
              <a:rPr lang="en-US" smtClean="0"/>
              <a:t>loái </a:t>
            </a:r>
            <a:br>
              <a:rPr lang="en-US" smtClean="0"/>
            </a:br>
            <a:r>
              <a:rPr lang="en-US" smtClean="0"/>
              <a:t>cho </a:t>
            </a:r>
            <a:r>
              <a:rPr lang="en-US" err="1"/>
              <a:t>töøng</a:t>
            </a:r>
            <a:r>
              <a:rPr lang="en-US"/>
              <a:t> </a:t>
            </a:r>
            <a:r>
              <a:rPr lang="en-US" smtClean="0"/>
              <a:t>chim </a:t>
            </a:r>
            <a:br>
              <a:rPr lang="en-US" smtClean="0"/>
            </a:br>
            <a:r>
              <a:rPr lang="en-US" smtClean="0"/>
              <a:t>nhoû beù </a:t>
            </a:r>
            <a:r>
              <a:rPr lang="en-US" dirty="0" err="1"/>
              <a:t>kia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480" y="2438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vöõng</a:t>
            </a:r>
            <a:r>
              <a:rPr lang="en-US" dirty="0"/>
              <a:t> tin </a:t>
            </a:r>
            <a:br>
              <a:rPr lang="en-US" dirty="0"/>
            </a:b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err="1"/>
              <a:t>nhôù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thaân </a:t>
            </a:r>
            <a:r>
              <a:rPr lang="en-US" dirty="0" err="1"/>
              <a:t>toâi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47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/>
              <a:t>Cha </a:t>
            </a:r>
            <a:r>
              <a:rPr lang="en-US" smtClean="0"/>
              <a:t>treân </a:t>
            </a:r>
            <a:r>
              <a:rPr lang="en-US" err="1"/>
              <a:t>trôøi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 dirty="0" err="1"/>
              <a:t>chaêm</a:t>
            </a:r>
            <a:r>
              <a:rPr lang="en-US" dirty="0"/>
              <a:t> </a:t>
            </a:r>
            <a:r>
              <a:rPr lang="en-US"/>
              <a:t>nom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 dirty="0" err="1"/>
              <a:t>moïi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dirty="0"/>
              <a:t>ÑK</a:t>
            </a:r>
            <a:r>
              <a:rPr lang="en-US" sz="4400" i="1" u="sng"/>
              <a:t>:</a:t>
            </a:r>
            <a:r>
              <a:rPr lang="en-US" sz="4400"/>
              <a:t> </a:t>
            </a:r>
            <a:r>
              <a:rPr lang="en-US" smtClean="0"/>
              <a:t>Loøng </a:t>
            </a:r>
            <a:r>
              <a:rPr lang="en-US" dirty="0" err="1"/>
              <a:t>naøy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haèng</a:t>
            </a:r>
            <a:r>
              <a:rPr lang="en-US" dirty="0"/>
              <a:t> tin </a:t>
            </a:r>
            <a:r>
              <a:rPr lang="en-US" dirty="0" err="1"/>
              <a:t>coù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ñi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2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err="1"/>
              <a:t>nôi</a:t>
            </a:r>
            <a:r>
              <a:rPr lang="en-US"/>
              <a:t> </a:t>
            </a:r>
            <a:r>
              <a:rPr lang="en-US" smtClean="0"/>
              <a:t>non </a:t>
            </a:r>
            <a:r>
              <a:rPr lang="en-US" dirty="0" err="1"/>
              <a:t>cao</a:t>
            </a:r>
            <a:r>
              <a:rPr lang="en-US" dirty="0"/>
              <a:t> hay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ñaïi</a:t>
            </a:r>
            <a:r>
              <a:rPr lang="en-US" dirty="0"/>
              <a:t> </a:t>
            </a:r>
            <a:r>
              <a:rPr lang="en-US" dirty="0" err="1"/>
              <a:t>döông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thaúm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3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haèng</a:t>
            </a:r>
            <a:r>
              <a:rPr lang="en-US"/>
              <a:t> </a:t>
            </a:r>
            <a:r>
              <a:rPr lang="en-US" smtClean="0"/>
              <a:t>laø </a:t>
            </a:r>
            <a:br>
              <a:rPr lang="en-US" smtClean="0"/>
            </a:br>
            <a:r>
              <a:rPr lang="en-US" smtClean="0"/>
              <a:t>Chuùa</a:t>
            </a:r>
            <a:r>
              <a:rPr lang="en-US"/>
              <a:t>, </a:t>
            </a:r>
            <a:r>
              <a:rPr lang="en-US" smtClean="0"/>
              <a:t>chaên </a:t>
            </a:r>
            <a:r>
              <a:rPr lang="en-US" dirty="0" err="1"/>
              <a:t>giöõ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thaân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2286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/>
              <a:t>Cha </a:t>
            </a:r>
            <a:r>
              <a:rPr lang="en-US" smtClean="0"/>
              <a:t>treân </a:t>
            </a:r>
            <a:r>
              <a:rPr lang="en-US" err="1"/>
              <a:t>trôøi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 dirty="0" err="1"/>
              <a:t>chaêm</a:t>
            </a:r>
            <a:r>
              <a:rPr lang="en-US" dirty="0"/>
              <a:t> </a:t>
            </a:r>
            <a:r>
              <a:rPr lang="en-US"/>
              <a:t>nom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 dirty="0" err="1"/>
              <a:t>moïi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7011" y="2438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khoå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4834" y="2347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Hoaëc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an </a:t>
            </a:r>
            <a:r>
              <a:rPr lang="en-US" err="1"/>
              <a:t>tónh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hay </a:t>
            </a:r>
            <a:r>
              <a:rPr lang="en-US" dirty="0" err="1"/>
              <a:t>chìm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beå </a:t>
            </a:r>
            <a:r>
              <a:rPr lang="en-US" dirty="0" err="1"/>
              <a:t>thaúm</a:t>
            </a:r>
            <a:r>
              <a:rPr lang="en-US" dirty="0"/>
              <a:t> </a:t>
            </a:r>
            <a:r>
              <a:rPr lang="en-US" dirty="0" err="1"/>
              <a:t>saâu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3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err="1"/>
              <a:t>soáng</a:t>
            </a:r>
            <a:r>
              <a:rPr lang="en-US"/>
              <a:t> </a:t>
            </a:r>
            <a:r>
              <a:rPr lang="en-US" smtClean="0"/>
              <a:t>moãi </a:t>
            </a:r>
            <a:r>
              <a:rPr lang="en-US" dirty="0" err="1"/>
              <a:t>ngaøy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nöông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khoâng </a:t>
            </a:r>
            <a:r>
              <a:rPr lang="en-US" dirty="0" err="1"/>
              <a:t>thoâi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7417" y="2286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/>
              <a:t>Cha </a:t>
            </a:r>
            <a:r>
              <a:rPr lang="en-US" smtClean="0"/>
              <a:t>treân </a:t>
            </a:r>
            <a:r>
              <a:rPr lang="en-US" dirty="0" err="1"/>
              <a:t>trôøi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haèng</a:t>
            </a:r>
            <a:r>
              <a:rPr lang="en-US" dirty="0"/>
              <a:t> </a:t>
            </a:r>
            <a:r>
              <a:rPr lang="en-US" dirty="0" err="1"/>
              <a:t>chaêm</a:t>
            </a:r>
            <a:r>
              <a:rPr lang="en-US" dirty="0"/>
              <a:t> </a:t>
            </a:r>
            <a:r>
              <a:rPr lang="en-US"/>
              <a:t>nom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 dirty="0" err="1"/>
              <a:t>moïi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 dirty="0"/>
              <a:t>ÑK</a:t>
            </a:r>
            <a:r>
              <a:rPr lang="en-US" sz="4400" i="1" u="sng"/>
              <a:t>:</a:t>
            </a:r>
            <a:r>
              <a:rPr lang="en-US" sz="4400"/>
              <a:t> </a:t>
            </a:r>
            <a:r>
              <a:rPr lang="en-US" smtClean="0"/>
              <a:t>Loøng </a:t>
            </a:r>
            <a:r>
              <a:rPr lang="en-US" dirty="0" err="1"/>
              <a:t>naøy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haèng</a:t>
            </a:r>
            <a:r>
              <a:rPr lang="en-US" dirty="0"/>
              <a:t> tin </a:t>
            </a:r>
            <a:r>
              <a:rPr lang="en-US" dirty="0" err="1"/>
              <a:t>coù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ñi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2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err="1"/>
              <a:t>nôi</a:t>
            </a:r>
            <a:r>
              <a:rPr lang="en-US"/>
              <a:t> </a:t>
            </a:r>
            <a:r>
              <a:rPr lang="en-US" smtClean="0"/>
              <a:t>non </a:t>
            </a:r>
            <a:r>
              <a:rPr lang="en-US" dirty="0" err="1"/>
              <a:t>cao</a:t>
            </a:r>
            <a:r>
              <a:rPr lang="en-US" dirty="0"/>
              <a:t> hay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ñaïi</a:t>
            </a:r>
            <a:r>
              <a:rPr lang="en-US" dirty="0"/>
              <a:t> </a:t>
            </a:r>
            <a:r>
              <a:rPr lang="en-US" dirty="0" err="1"/>
              <a:t>döông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saâu</a:t>
            </a:r>
            <a:r>
              <a:rPr lang="en-US" dirty="0"/>
              <a:t> </a:t>
            </a:r>
            <a:r>
              <a:rPr lang="en-US" dirty="0" err="1"/>
              <a:t>thaúm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23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err="1"/>
              <a:t>haèng</a:t>
            </a:r>
            <a:r>
              <a:rPr lang="en-US"/>
              <a:t> </a:t>
            </a:r>
            <a:r>
              <a:rPr lang="en-US" smtClean="0"/>
              <a:t>laø </a:t>
            </a:r>
            <a:br>
              <a:rPr lang="en-US" smtClean="0"/>
            </a:br>
            <a:r>
              <a:rPr lang="en-US" smtClean="0"/>
              <a:t>Chuùa</a:t>
            </a:r>
            <a:r>
              <a:rPr lang="en-US"/>
              <a:t>, </a:t>
            </a:r>
            <a:r>
              <a:rPr lang="en-US" smtClean="0"/>
              <a:t>chaên </a:t>
            </a:r>
            <a:r>
              <a:rPr lang="en-US" dirty="0" err="1"/>
              <a:t>giöõ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thaân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949" y="2286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/>
              <a:t>Cha </a:t>
            </a:r>
            <a:r>
              <a:rPr lang="en-US" smtClean="0"/>
              <a:t>treân </a:t>
            </a:r>
            <a:r>
              <a:rPr lang="en-US" err="1"/>
              <a:t>trôøi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haèng </a:t>
            </a:r>
            <a:r>
              <a:rPr lang="en-US" dirty="0" err="1"/>
              <a:t>chaêm</a:t>
            </a:r>
            <a:r>
              <a:rPr lang="en-US" dirty="0"/>
              <a:t> </a:t>
            </a:r>
            <a:r>
              <a:rPr lang="en-US"/>
              <a:t>nom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 dirty="0" err="1"/>
              <a:t>moïi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94" y="337810"/>
            <a:ext cx="79052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741 - CHUÙA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HAÈNG CHAÊN GIÖÕ TOÂI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2008-12-24T14:06:47Z</dcterms:created>
  <dcterms:modified xsi:type="dcterms:W3CDTF">2012-09-23T14:37:36Z</dcterms:modified>
</cp:coreProperties>
</file>