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4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2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4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232" y="1828800"/>
            <a:ext cx="6607899" cy="37856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PHÖÔÙC HAÏNH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VAØ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SÖÏ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THÖÔNG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XOÙT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SEÕ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THEO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7086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latin typeface="VNI-Peignot" pitchFamily="2" charset="0"/>
              </a:rPr>
              <a:t>743</a:t>
            </a:r>
            <a:endParaRPr lang="en-US" sz="3500" b="1">
              <a:solidFill>
                <a:prstClr val="black"/>
              </a:solidFill>
              <a:latin typeface="VNI-Peign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5999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094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2220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an bình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thaàn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3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toâi trong nôi coû xanh beân doøng suoái, Chuùa luoân xoùt thöông bao boïc chaêm nom.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40772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17168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soùng cuoàng.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9949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2000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937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cung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4160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ñau thöông toái taêm choân vuøi ta, maøn ñeâm hö vong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kinh khieáp.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bao ñau thöông, bao choâng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thöôû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7991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7055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0506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5078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khi chaân toâi böôùc ñi treân hieåm nguy,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ñi beân toâi linh quyeàn naâng ñôõ.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vöôn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bao hy voïng môùi, aùng maây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toäi tieâu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42480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01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soùng cuoàng.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18120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0618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3209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toâi Jeâsus daét ñöa theo ñöôøng thaùnh,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toâi khoûi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hoaïi töû vong.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2400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cung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14027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bao ñau thöông, bao choâng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thöôû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339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11378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9850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10629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0854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soùng cuoàng.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3902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quaõng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Chuùa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8934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qua phong ba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0797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cung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vôùi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35765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bao ñau thöông, bao choâng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thöôû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556" y="5612249"/>
            <a:ext cx="7439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743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 - PHÖÔÙC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HAÏNH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VAØ SÖÏ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THÖÔNG XOÙT SEÕ THEO TOÂI</a:t>
            </a:r>
          </a:p>
        </p:txBody>
      </p:sp>
    </p:spTree>
    <p:extLst>
      <p:ext uri="{BB962C8B-B14F-4D97-AF65-F5344CB8AC3E}">
        <p14:creationId xmlns:p14="http://schemas.microsoft.com/office/powerpoint/2010/main" val="29178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391</Words>
  <Application>Microsoft Office PowerPoint</Application>
  <PresentationFormat>On-screen Show (4:3)</PresentationFormat>
  <Paragraphs>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2012-09-15T09:13:53Z</dcterms:created>
  <dcterms:modified xsi:type="dcterms:W3CDTF">2012-09-23T15:12:38Z</dcterms:modified>
</cp:coreProperties>
</file>