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8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24/09/2012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17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744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1336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NGUYEÄN CHUÙA NAÉM TAY TOÂI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2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nhieàu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oâi! Nöôùc maét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aâm thaàm rôi.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155587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Nhìn leân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trôøi nguyeän caàu cho bao ngöôøi.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27038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Chôø ngaøy vui sau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 cuøng chung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 ca ngôïi.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26011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Luoân caàu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töøng giaây phuùt naém tay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371544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vì Chuùa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ñaày taêm toái, ñöôøng hoang vaéng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16828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Ngaøi soi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ñi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nguyeän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tay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348922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744 - NGUYEÄN CHUÙA NAÉM TAY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vaãn mong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raèng troïn ñôøi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18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nieàm tin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saét son ñöùng vöõng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thôøi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295682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loâi cuoán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cao baèng maây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ngang trôøi.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24181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Chaëng ñöôøng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tôùi tình thöông Chuùa soi ngôøi.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22184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744 - NGUYEÄN CHUÙA NAÉM TAY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nhöõng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 haønh trình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trong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22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Luoân caàu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töøng giaây phuùt naém tay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226956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vì Chuùa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ñaày taêm toái, ñöôøng hoang vaéng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42119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Ngaøi soi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ñi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nguyeän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tay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10967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nhieàu khi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oâi! Caùm doã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 doïa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17932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giaây phuùt xa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laø tröôït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chaân sa laày.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217950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Nguyeän Ngaøi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thaáy tình thöông Chuùa ñeâm ngaøy.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29946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Luoân caàu xin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töøng giaây phuùt naém tay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300205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Bôûi vì Chuùa oâi,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 gian ñaày taêm toái, ñöôøng hoang vaéng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xa vôøi.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13853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Caàn Ngaøi soi loái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 böôùc ñi trong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ñôøi, nguyeän Chuùa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naém tay 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744 - NGUYEÄN CHUÙA NAÉM TAY TOÂI</a:t>
            </a:r>
          </a:p>
        </p:txBody>
      </p:sp>
    </p:spTree>
    <p:extLst>
      <p:ext uri="{BB962C8B-B14F-4D97-AF65-F5344CB8AC3E}">
        <p14:creationId xmlns:p14="http://schemas.microsoft.com/office/powerpoint/2010/main" val="389584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744 - NGUYEÄN CHUÙA NAÉM TAY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0480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Laïy Chuùa!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choán gia ñình moät mình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theo Ngaøi.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73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267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2012-09-23T14:35:33Z</dcterms:created>
  <dcterms:modified xsi:type="dcterms:W3CDTF">2012-09-24T10:07:12Z</dcterms:modified>
</cp:coreProperties>
</file>