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24/09/2012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16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24/09/2012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66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745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NAÂNG ÑÔÕ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1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745 - CHUÙA NAÂNG ÑÔÕ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Jeâsus!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naâng ñôõ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Jeâsus!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naâng ñôõ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77285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toâi khoûi boùng toái, vaøo taän nôi saùng laùng, ca ngôïi Ngaøi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daét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745 - CHUÙA NAÂNG ÑÔÕ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92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41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</cp:revision>
  <dcterms:created xsi:type="dcterms:W3CDTF">2012-09-24T10:07:16Z</dcterms:created>
  <dcterms:modified xsi:type="dcterms:W3CDTF">2012-09-24T10:55:06Z</dcterms:modified>
</cp:coreProperties>
</file>