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5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3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747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VÖÕNG TIN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NÔI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5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toâi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ca daãu raèng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döôøng ñen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747 - VÖÕNG TIN NÔI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4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 ñôn.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747 - VÖÕNG TIN NÔI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4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vaïn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tieàn cuõng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mua ñöôïc.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747 - VÖÕNG TIN NÔI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cuûa toâi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ñöa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747 - VÖÕNG TIN NÔI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747 - VÖÕNG TIN NÔI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tin vaø seõ khoâng lo hay sôï, daãu giöõa khoå ñau, ñeâm toái hay trôøi saùng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989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Jeâsus cuøng vôùi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suoát ñôøi, Chuùa daét daãn toâi qua moãi neûo ñöôøng khoù nguy.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747 - VÖÕNG TIN NÔI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62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toâi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ca daãu raèng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döôøng ñen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747 - VÖÕNG TIN NÔI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 ñôn.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747 - VÖÕNG TIN NÔI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2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vaïn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tieàn cuõng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mua ñöôïc.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747 - VÖÕNG TIN NÔI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cuûa toâi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ñöa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747 - VÖÕNG TIN NÔI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747 - VÖÕNG TIN NÔI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toâi vöôït heát phong ba trong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maõi thoûa vui vôùi Chuùa thaùi bình cuûa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7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tin vaø soáng vôùi muoân hy voïng, giöõa caûnh khoù khaên, toâi chaúng lo phieàn vaán vöông.</a:t>
            </a:r>
            <a:endParaRPr lang="en-US" sz="64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747 - VÖÕNG TIN NÔI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0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2012-09-24T13:28:05Z</dcterms:created>
  <dcterms:modified xsi:type="dcterms:W3CDTF">2012-09-24T13:35:00Z</dcterms:modified>
</cp:coreProperties>
</file>