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749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THEO DAÁU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CHAÂN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3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749 - THEO DAÁU CHAÂN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nguyeän böôùc ñi theo daáu chaân Jeâsus Ñaáng chaên hieàn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meán.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029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 Chuùa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beán bôø,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daét ñöa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749 - THEO DAÁU CHAÂN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749 - THEO DAÁU CHAÂN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töøng böôùc theo chaân Chuùa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gaëp thöû thaùch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lui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1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khoù khaên choâng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 chaúng lo, tin caäy Chuùa ñöa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749 - THEO DAÁU CHAÂN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749 - THEO DAÁU CHAÂN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ngôïi Jeâsus luoân chaúng thoâi, nöông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döïa Chuùa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ôn phöôùc.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1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chính Ñaáng chaên chieân cuûa toâi: Jeâsus Chuùa nhaân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749 - THEO DAÁU CHAÂN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749 - THEO DAÁU CHAÂN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ñöôïc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leân ñöùc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loøng xoùt thöông ngöôøi hö maát.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2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vöõng tin ñi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boán phöông gieo haït gioáng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749 - THEO DAÁU CHAÂN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7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2012-09-24T13:35:05Z</dcterms:created>
  <dcterms:modified xsi:type="dcterms:W3CDTF">2012-09-24T13:43:53Z</dcterms:modified>
</cp:coreProperties>
</file>