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1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NAØO NGAØI DAÃN TOÂI ÑI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750 - NÔI NAØO NGAØI DAÃN TOÂI ÑI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daét toâi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khaép nôi,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leänh Ngaøi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421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ñöa daét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gìn giöõ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thay ñöôïc trong tay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ngaøn nuùi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ngaøn hieåm nguy, haàu vieäc Ñaáng yeâu thöông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9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vaøng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luoân saün saøng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goïi.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750 - NÔI NAØO NGAØI DAÃN TOÂI ÑI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mieàn nuùi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vaøo gioù möa, röøng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daãu muoân vaøn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khieáp.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naøo thoái lui,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böôn vaøo khoù nguy,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nguyeän daâng trong tay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8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vaøo xöù xa muoân nghìn khoå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haêng haùi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nhaø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vui trôû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750 - NÔI NAØO NGAØI DAÃN TOÂI ÑI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2012-09-24T13:43:56Z</dcterms:created>
  <dcterms:modified xsi:type="dcterms:W3CDTF">2012-09-24T13:51:18Z</dcterms:modified>
</cp:coreProperties>
</file>