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5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751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TRONG CAÙNH TAY CHA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5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751 - TRONG CAÙNH TAY 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ñaây xa lìa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theá toái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4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nôi khoâng trung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ñoùn röôùc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ñeán höôûng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751 - TRONG CAÙNH TAY CHA</a:t>
            </a:r>
          </a:p>
        </p:txBody>
      </p:sp>
    </p:spTree>
    <p:extLst>
      <p:ext uri="{BB962C8B-B14F-4D97-AF65-F5344CB8AC3E}">
        <p14:creationId xmlns:p14="http://schemas.microsoft.com/office/powerpoint/2010/main" val="8874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Vaäy queân ñi buoàn lo chaát ngaát,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rao truyeàn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cöùu roãi.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751 - TRONG CAÙNH TAY CHA</a:t>
            </a:r>
          </a:p>
        </p:txBody>
      </p:sp>
    </p:spTree>
    <p:extLst>
      <p:ext uri="{BB962C8B-B14F-4D97-AF65-F5344CB8AC3E}">
        <p14:creationId xmlns:p14="http://schemas.microsoft.com/office/powerpoint/2010/main" val="245096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tieáp röôùc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daâng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chuùc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751 - TRONG CAÙNH TAY CHA</a:t>
            </a:r>
          </a:p>
        </p:txBody>
      </p:sp>
    </p:spTree>
    <p:extLst>
      <p:ext uri="{BB962C8B-B14F-4D97-AF65-F5344CB8AC3E}">
        <p14:creationId xmlns:p14="http://schemas.microsoft.com/office/powerpoint/2010/main" val="22478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751 - TRONG CAÙNH TAY 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ta khi gaëp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thoáng khoå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baõo toá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 ñeâm.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707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ñaâu an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luùc boái roái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ngoaøi caùnh tay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eâm ñeàm.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751 - TRONG CAÙNH TAY CHA</a:t>
            </a:r>
          </a:p>
        </p:txBody>
      </p:sp>
    </p:spTree>
    <p:extLst>
      <p:ext uri="{BB962C8B-B14F-4D97-AF65-F5344CB8AC3E}">
        <p14:creationId xmlns:p14="http://schemas.microsoft.com/office/powerpoint/2010/main" val="19870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ta vöôït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soùng gioù, nieàm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nôi Ngaøi theâm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 chaén.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751 - TRONG CAÙNH TAY CHA</a:t>
            </a:r>
          </a:p>
        </p:txBody>
      </p:sp>
    </p:spTree>
    <p:extLst>
      <p:ext uri="{BB962C8B-B14F-4D97-AF65-F5344CB8AC3E}">
        <p14:creationId xmlns:p14="http://schemas.microsoft.com/office/powerpoint/2010/main" val="403999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Ngaøi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phuùt giaây,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lo sôï chi?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751 - TRONG CAÙNH TAY CHA</a:t>
            </a:r>
          </a:p>
        </p:txBody>
      </p:sp>
    </p:spTree>
    <p:extLst>
      <p:ext uri="{BB962C8B-B14F-4D97-AF65-F5344CB8AC3E}">
        <p14:creationId xmlns:p14="http://schemas.microsoft.com/office/powerpoint/2010/main" val="331997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751 - TRONG CAÙNH TAY 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 ñeâm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khi aùnh naéng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mai ñem söùc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cho moïi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8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ñau, öu tö,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laéng bieán maát,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aùnh thaùi döông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raïng ngôøi.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751 - TRONG CAÙNH TAY CHA</a:t>
            </a:r>
          </a:p>
        </p:txBody>
      </p:sp>
    </p:spTree>
    <p:extLst>
      <p:ext uri="{BB962C8B-B14F-4D97-AF65-F5344CB8AC3E}">
        <p14:creationId xmlns:p14="http://schemas.microsoft.com/office/powerpoint/2010/main" val="1509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Jeâsus laø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soáng,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naêng quyeàn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 boùng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751 - TRONG CAÙNH TAY CHA</a:t>
            </a:r>
          </a:p>
        </p:txBody>
      </p:sp>
    </p:spTree>
    <p:extLst>
      <p:ext uri="{BB962C8B-B14F-4D97-AF65-F5344CB8AC3E}">
        <p14:creationId xmlns:p14="http://schemas.microsoft.com/office/powerpoint/2010/main" val="97677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ñeán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nôi vöõng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luoân, chæ duy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751 - TRONG CAÙNH TAY CHA</a:t>
            </a:r>
          </a:p>
        </p:txBody>
      </p:sp>
    </p:spTree>
    <p:extLst>
      <p:ext uri="{BB962C8B-B14F-4D97-AF65-F5344CB8AC3E}">
        <p14:creationId xmlns:p14="http://schemas.microsoft.com/office/powerpoint/2010/main" val="18155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2012-09-24T13:51:23Z</dcterms:created>
  <dcterms:modified xsi:type="dcterms:W3CDTF">2012-09-25T15:20:20Z</dcterms:modified>
</cp:coreProperties>
</file>