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036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24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752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NHÔØ ÔN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CHA DÌU DAÉT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33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752 - NHÔØ ÔN CHA DÌU DAÉT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Haàu vieäc Cha baèng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taát caû naêng löïc,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hieán daâng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troïn caû taâm linh.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874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Nhôø tình yeâu,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haïnh phöôùc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tuoân traøn, maõi haùt ca toân vinh Ngaøi luoân.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752 - NHÔØ ÔN CHA DÌU DAÉT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02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Taâm linh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thoûa vui, bình an,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vöõng ñöùc tin, soáng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Thaùnh Kinh.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752 - NHÔØ ÔN CHA DÌU DAÉT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83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theo Chuùa, haàu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vieäc luoân tín trung,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daét ñöa ngöôøi ñeán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Tin Laønh.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752 - NHÔØ ÔN CHA DÌU DAÉT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07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752 - NHÔØ ÔN CHA DÌU DAÉT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Thaàm nguyeän xin ñöôïc soáng vôùi Jeâsus, cheát theo Ngaøi haïnh phöôùc voâ bieân.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203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cuøng ñi, cuøng soáng trong ôn laønh, Chuùa chôû che döôùi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 toaøn naêng.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752 - NHÔØ ÔN CHA DÌU DAÉT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9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Taâm linh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thoûa vui, bình an,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vöõng ñöùc tin, soáng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Thaùnh Kinh.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752 - NHÔØ ÔN CHA DÌU DAÉT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43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theo Chuùa, haàu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vieäc luoân tín trung,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daét ñöa ngöôøi ñeán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Tin Laønh.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752 - NHÔØ ÔN CHA DÌU DAÉT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34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752 - NHÔØ ÔN CHA DÌU DAÉT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Nhôø ôn Cha dìu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daét suoát linh trình,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theo Ngaøi loøng thoûa vui thay!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39278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yeâu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neám traûi ôn laønh, phöôùc Chuùa ban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toâi traøn tuoân.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752 - NHÔØ ÔN CHA DÌU DAÉT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7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Taâm linh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thoûa vui, bình an,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vöõng ñöùc tin, soáng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Thaùnh Kinh.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752 - NHÔØ ÔN CHA DÌU DAÉT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75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theo Chuùa, haàu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vieäc luoân tín trung,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daét ñöa ngöôøi ñeán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Tin Laønh.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752 - NHÔØ ÔN CHA DÌU DAÉT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45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752 - NHÔØ ÔN CHA DÌU DAÉT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 traàn gian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nhieàu thöû thaùch vaây mình, khoù khaên nhieàu loøng chaúng lo aâu.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763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 choâng gai vaø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caùm doã beân mình,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vaãn vöõng taâm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beân Jeâsus.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752 - NHÔØ ÔN CHA DÌU DAÉT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46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Taâm linh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thoûa vui, bình an,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vöõng ñöùc tin, soáng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Thaùnh Kinh.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752 - NHÔØ ÔN CHA DÌU DAÉT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29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theo Chuùa, haàu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vieäc luoân tín trung,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daét ñöa ngöôøi ñeán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Tin Laønh.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752 - NHÔØ ÔN CHA DÌU DAÉT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49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253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5</cp:revision>
  <dcterms:created xsi:type="dcterms:W3CDTF">2012-09-25T15:20:28Z</dcterms:created>
  <dcterms:modified xsi:type="dcterms:W3CDTF">2012-09-25T15:30:43Z</dcterms:modified>
</cp:coreProperties>
</file>