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8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3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753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CHUÙA SAÉP ÑAËT ÑÔØI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6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haèng daãn daét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ñi töøng böôùc,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ñöôøng coâ ñôn,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hieåm nguy.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9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Haønh trình toâi böôùc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Chuùa dìu daét,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toâi tôùi ngaøy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ca ngôïi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khoù khaên naøo, coù Chuùa lo toan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vöông vaán.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naøy xin daâng troïn Chuùa baây giôø,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danh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daøi töôi saùng vinh quang chôø ñoùn,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raøy xa boùng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0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naøy sung söôùng theo Cha töøng böôùc, nhôø Cha saép ñaët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ca ngôïi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khoù khaên naøo, coù Chuùa lo toan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vöông vaán.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naøy xin daâng troïn Chuùa baây giôø,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danh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taêm hay löøa doái, ñöôøng ñôøi ñoâi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leû loi.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828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tin coù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 cho ñôøi toâi,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ñöa tay daét dìu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ñi.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9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ca ngôïi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khoù khaên naøo, coù Chuùa lo toan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vöông vaán.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naøy xin daâng troïn Chuùa baây giôø,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danh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9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lai töôi saùng hôn ñang chôø ñoùn,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mòt môø taêm toái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tan.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6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Buoàn phieàn cay ñaéng nay khoâng coøn ñaâu,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 Cha vaãn haèng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giuùp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Toâi ca ngôïi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khoù khaên naøo, coù Chuùa lo toan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coøn vöông vaán.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5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354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tö naøy xin daâng troïn Chuùa baây giôø,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taùn danh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suoát ñôøi!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753 - CHUÙA SAÉP ÑAËT ÑÔØI TOÂI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283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2012-09-25T15:30:47Z</dcterms:created>
  <dcterms:modified xsi:type="dcterms:W3CDTF">2012-09-25T15:40:01Z</dcterms:modified>
</cp:coreProperties>
</file>