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9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755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OÂI, XIN NGHE 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Quaêng ra xa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sôï haõi laãn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khieáp kinh.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tay yeâu daáu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toâi ñi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 Chuùa,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vui ñoaùi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toâi, hôõi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Chuùa, xin gìn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treân traàn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toâi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chí thaùnh hôõi, toâi toân vinh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0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tieáng chuùc taùn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ngôïi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4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 raát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chuùc toân.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danh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daét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veà nhaø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5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 Chuùa,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vui ñoaùi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toâi, hôõi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Chuùa, xin gìn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treân traàn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toâi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8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aùi daét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rôøi toäi 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215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5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Linh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vôùi chuùng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nhaø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 Chuùa,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vui ñoaùi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toâi, hôõi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Chuùa, xin gìn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treân traàn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toâi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aùi vaãn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gaàn beân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9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755 - CHUÙA OÂI, XIN NGHE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toâi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beân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5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277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2012-09-27T03:24:41Z</dcterms:created>
  <dcterms:modified xsi:type="dcterms:W3CDTF">2012-09-27T03:32:46Z</dcterms:modified>
</cp:coreProperties>
</file>