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30/09/2012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65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30/09/2012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0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757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TREÂN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ÑÖÔØNG ÑÔØI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71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757 - TREÂN ÑÖÔØNG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nhöõng thaùng naêm daøi moät mình böôùc nhö khoâng coøn töông lai.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19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757 - TREÂN ÑÖÔØNG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Thaát voïng ñaéng cay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theo toâi töøng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phuùt giaây.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43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757 - TREÂN ÑÖÔØNG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ñeán tin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ngaøy nhôù ghi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ñôøi khoâng phai.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89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757 - TREÂN ÑÖÔØNG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Giaõ töø ñaéng cay,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möøng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beân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2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757 - TREÂN ÑÖÔØNG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Toâi khoâng lo aâu,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loái ñi daøi gioù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cuoán mau.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42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757 - TREÂN ÑÖÔØNG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qua non cao,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khi vöôït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thung luõng saâu.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50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757 - TREÂN ÑÖÔØNG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thaáy an loøng,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nhaän bieát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ñi chung.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01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757 - TREÂN ÑÖÔØNG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hoài gioù söông,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Ngaøi ñeán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23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757 - TREÂN ÑÖÔØNG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böôùc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haèng ngaøy coù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gaàn beân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9812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757 - TREÂN ÑÖÔØNG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khaép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taâm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33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757 - TREÂN ÑÖÔØNG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toái tan roài,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thöôøng bieán ñeâm neân ngaøy ñeïp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7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757 - TREÂN ÑÖÔØNG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gìn giöõ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qua moïi loái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trong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34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757 - TREÂN ÑÖÔØNG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Toâi khoâng lo aâu,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loái ñi daøi gioù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cuoán mau.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7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757 - TREÂN ÑÖÔØNG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qua non cao,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khi vöôït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thung luõng saâu.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72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757 - TREÂN ÑÖÔØNG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thaáy an loøng,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nhaän bieát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ñi chung.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41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757 - TREÂN ÑÖÔØNG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hoài gioù söông,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Ngaøi ñeán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69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211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2012-09-29T09:22:42Z</dcterms:created>
  <dcterms:modified xsi:type="dcterms:W3CDTF">2012-09-30T10:34:52Z</dcterms:modified>
</cp:coreProperties>
</file>