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01/10/2012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987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01/10/2012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4568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759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2860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ÑÖÔØNG VEÀ </a:t>
            </a:r>
            <a:b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AN KHÖÔNG</a:t>
            </a:r>
            <a:endParaRPr lang="en-US" sz="8000" b="1" spc="5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006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759 - ÑÖÔØNG VEÀ AN KHÖÔNG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716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 vui trong tình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 Cöùu Chuùa, laéng nghe haïnh phuùc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ngaäp traøn.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01891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759 - ÑÖÔØNG VEÀ AN KHÖÔNG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716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Queân ñi nhöõng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buoàn ñau heùo uùa,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caùch xa thaùng naêm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kinh hoaøng.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60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759 - ÑÖÔØNG VEÀ AN KHÖÔNG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716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Theo nhau laù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vaøng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rôi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khoâng nuoái tieác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ñaõ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qua möa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gioù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phuõ phaøng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7030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759 - ÑÖÔØNG VEÀ AN KHÖÔNG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716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Töông lai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luoân roõ bieát,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laø ñöôøng daãn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veà khöông an.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6823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759 - ÑÖÔØNG VEÀ AN KHÖÔNG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Treân ñöôøng veà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thieân quoác, ñi giöõa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ñeâm hay ngaøy.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9829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759 - ÑÖÔØNG VEÀ AN KHÖÔNG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 vui trong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tình yeâu thöông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Cöùu Chuùa chaúng chi vaán vöông, u hoaøi.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5156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759 - ÑÖÔØNG VEÀ AN KHÖÔNG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 cuoäc ñôøi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chung keát, ñeâm seõ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neân huy hoaøng.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7681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759 - ÑÖÔØNG VEÀ AN KHÖÔNG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Queân ñi nhöõng ngaøy coøn trong coõi cheát,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 ñôøi cuøng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vaøo khöông an.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9623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759 - ÑÖÔØNG VEÀ AN KHÖÔNG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716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 daâng taâm tình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qua tieáng haùt,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gôûi cho maây gioù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trao giuøm.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0372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759 - ÑÖÔØNG VEÀ AN KHÖÔNG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716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 ai vaãn saàu öu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chaát ngaát, soáng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 boùng ñeâm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bao truøm. 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9834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759 - ÑÖÔØNG VEÀ AN KHÖÔNG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716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Nhö maây troâi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cuøng muoân caùnh gioù, theá gian mang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kieáp con ngöôøi.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72887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759 - ÑÖÔØNG VEÀ AN KHÖÔNG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716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Nghe ñaâu nhö lôøi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phaùn höùa,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giöõa khi gioâng toá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lan traøn.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6118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759 - ÑÖÔØNG VEÀ AN KHÖÔNG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716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 taâm daãu ngaøn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buoàn ñau chaát chöùa, Ngaøi haèng dìu böôùc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veà khöông an.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3159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759 - ÑÖÔØNG VEÀ AN KHÖÔNG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Treân ñöôøng veà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thieân quoác, ñi giöõa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ñeâm hay ngaøy.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4414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759 - ÑÖÔØNG VEÀ AN KHÖÔNG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 vui trong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tình yeâu thöông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Cöùu Chuùa chaúng chi vaán vöông, u hoaøi.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833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759 - ÑÖÔØNG VEÀ AN KHÖÔNG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 cuoäc ñôøi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chung keát, ñeâm seõ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neân huy hoaøng.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793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759 - ÑÖÔØNG VEÀ AN KHÖÔNG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Queân ñi nhöõng ngaøy coøn trong coõi cheát,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 ñôøi cuøng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vaøo khöông an.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440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759 - ÑÖÔØNG VEÀ AN KHÖÔNG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716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ñi giöõa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cuoäc ñôøi khoán khoù,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vaéng xa tieáng ca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gioïng cöôøi.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9932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759 - ÑÖÔØNG VEÀ AN KHÖÔNG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716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Bô vô khoâng tìm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ñaâu nôi aån naùu,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gioù möa gioâng toá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kinh hoaøng.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3527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759 - ÑÖÔØNG VEÀ AN KHÖÔNG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716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nghe coù lôøi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dòu eâm quyù baùu,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naøy laø ñöôøng daãn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veà khöông an.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656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759 - ÑÖÔØNG VEÀ AN KHÖÔNG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Treân ñöôøng veà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thieân quoác, ñi giöõa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ñeâm hay ngaøy.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3680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759 - ÑÖÔØNG VEÀ AN KHÖÔNG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 vui trong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tình yeâu thöông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Cöùu Chuùa chaúng chi vaán vöông, u hoaøi.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450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759 - ÑÖÔØNG VEÀ AN KHÖÔNG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 cuoäc ñôøi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chung keát, ñeâm seõ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neân huy hoaøng.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2660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759 - ÑÖÔØNG VEÀ AN KHÖÔNG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Queân ñi nhöõng ngaøy coøn trong coõi cheát,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 ñôøi cuøng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vaøo khöông an.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9299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312</Words>
  <Application>Microsoft Office PowerPoint</Application>
  <PresentationFormat>On-screen Show (4:3)</PresentationFormat>
  <Paragraphs>50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7</cp:revision>
  <dcterms:created xsi:type="dcterms:W3CDTF">2012-09-30T10:46:11Z</dcterms:created>
  <dcterms:modified xsi:type="dcterms:W3CDTF">2012-10-01T13:13:34Z</dcterms:modified>
</cp:coreProperties>
</file>