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MOÃI BÖÔÙC TREÂN THIEÂN TRÌNH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1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760 - MOÃI BÖÔÙC TREÂN THIEÂN TRÌNH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ñi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troïn moïi böôùc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06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760 - MOÃI BÖÔÙC TREÂN THIEÂN TRÌNH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luoân luoân soáng vui trong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760 - MOÃI BÖÔÙC TREÂN THIEÂN TRÌNH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lo chi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laïi!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soáng böõa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760 - MOÃI BÖÔÙC TREÂN THIEÂN TRÌNH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ñi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troïn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khoâng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2012-10-01T13:13:41Z</dcterms:created>
  <dcterms:modified xsi:type="dcterms:W3CDTF">2012-10-01T13:18:09Z</dcterms:modified>
</cp:coreProperties>
</file>