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19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VÔÙI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 yeáu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ñöa ñöôøng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638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phuùt böôùc gaàn beân Chuùa yeâu thöông, luoân moïi ñöôøng traøn ngaäp vui möøng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lyù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vôùi Chuùa ngaøy ñeâm thoûa vui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Jeâsus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gaàn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taêm toái cuoàng phong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luoân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luùc gian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3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vaùc heát buoàn lo ñaéng cay toâi, khoâng ai ngoaøi Ngaøi laø Ñaáng haèng yeâu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lyù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762 -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vôùi Chuùa ngaøy ñeâm thoûa vui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Jeâsus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gaàn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2012-10-01T13:24:34Z</dcterms:created>
  <dcterms:modified xsi:type="dcterms:W3CDTF">2012-10-05T09:55:46Z</dcterms:modified>
</cp:coreProperties>
</file>