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3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3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766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490" y="1752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THAÛO NGUYEÂN XANH TÖÔI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tin vöõng beàn khoâng chuùt nao sôøn, Ngaøi laø neo giöõ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5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khoâng xao xuyeán tröôùc bao phong ba, Ngaøi ñöa toâi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daáu yeâu chaên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toâi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thay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tay nhaân töø,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chaêm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soùc toâi moãi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ñoùn möøng Jeâsus lai hoài,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 hieån vinh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beân chaân Chuùa tröôùc ngoâi vinh quang, cuøng nhau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Ngaøi.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8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daáu yeâu chaên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toâi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thay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tay nhaân töø,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chaêm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soùc toâi moãi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thoûa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Ñaáng chaên hieàn, Ngaøi laø doøng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tuoân traøo.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45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toâi ñeán thaûo nguyeân xanh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luoân naùu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daáu yeâu chaên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toâi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thay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tay nhaân töø,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chaêm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soùc toâi moãi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moãi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sôï chi cöù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nôi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1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trong ñeâm toái khieáp khinh vaây quanh,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trong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 an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daáu yeâu chaên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toâi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766 - NÔI THAÛO NGUYEÂN XANH TÖÔI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thay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tay nhaân töø,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chaêm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soùc toâi moãi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2012-10-24T14:12:24Z</dcterms:created>
  <dcterms:modified xsi:type="dcterms:W3CDTF">2012-10-25T08:45:48Z</dcterms:modified>
</cp:coreProperties>
</file>