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OWER POINT\Hoi Thanh\Truyen Giang\23.9.2011\Dieu ban dang thieu 1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2" y="25146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3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D:\POWER POINT\Hoi Thanh\Truyen Giang\23.9.2011\Dieu ban dang thieu 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5715000"/>
            <a:ext cx="9180095" cy="11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524000"/>
            <a:ext cx="6172200" cy="36471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700" b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BÌNH AN TRONG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prstClr val="black"/>
                </a:solidFill>
                <a:latin typeface="VNI-Eurasia" pitchFamily="2" charset="0"/>
              </a:rPr>
              <a:t>TOÂN VINH CHUÙA </a:t>
            </a:r>
            <a:r>
              <a:rPr lang="en-US" sz="3500" b="1" smtClean="0">
                <a:solidFill>
                  <a:prstClr val="black"/>
                </a:solidFill>
                <a:latin typeface="VNI-Eurasia" pitchFamily="2" charset="0"/>
              </a:rPr>
              <a:t>– THAÙNH CA 767</a:t>
            </a:r>
            <a:endParaRPr lang="en-US" sz="3500" b="1">
              <a:solidFill>
                <a:prstClr val="black"/>
              </a:solidFill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767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BÌNH AN TRONG JEÂSUS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baïn chöa töøng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thaùi an ?</a:t>
            </a:r>
          </a:p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gian nguy baïn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 nuùng luoân ?</a:t>
            </a:r>
          </a:p>
        </p:txBody>
      </p:sp>
    </p:spTree>
    <p:extLst>
      <p:ext uri="{BB962C8B-B14F-4D97-AF65-F5344CB8AC3E}">
        <p14:creationId xmlns:p14="http://schemas.microsoft.com/office/powerpoint/2010/main" val="30107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nôi Cha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baïn yeân thoûa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thaùnh ca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vui taâm hoàn.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767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BÌNH 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391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i="1" u="sng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Bình an thay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Jeâsus, nhôø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thaéng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thuø.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767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BÌNH 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23514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nöông caäy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 thaùi 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767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BÌNH 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2060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baïn nghi ngôø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Chuùa chaêng ?</a:t>
            </a:r>
          </a:p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aâu gaëp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hieåm nguy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767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BÌNH 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65205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khen ngôïi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troåi tieáng,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aáy taâm baïn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an bình.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767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BÌNH 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253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i="1" u="sng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Bình an thay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Jeâsus, nhôø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thaéng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thuø.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767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BÌNH 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33305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nöông caäy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 thaùi 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TC 767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BÌNH 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925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2011-11-04T06:52:17Z</dcterms:created>
  <dcterms:modified xsi:type="dcterms:W3CDTF">2012-10-25T08:49:05Z</dcterms:modified>
</cp:coreProperties>
</file>