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6" r:id="rId12"/>
    <p:sldId id="267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CC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63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2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3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9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9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Johnny Huynh\Desktop\TRUYEN GIANG 27.10\WALL\Tam Hon Binh An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81000"/>
            <a:ext cx="9144000" cy="708025"/>
          </a:xfrm>
          <a:prstGeom prst="rect">
            <a:avLst/>
          </a:prstGeom>
        </p:spPr>
        <p:txBody>
          <a:bodyPr/>
          <a:lstStyle/>
          <a:p>
            <a:r>
              <a:rPr lang="en-US" sz="3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THAÙNH CA 768</a:t>
            </a:r>
            <a:endParaRPr lang="en-US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20975"/>
            <a:ext cx="9144000" cy="1470025"/>
          </a:xfrm>
          <a:prstGeom prst="rect">
            <a:avLst/>
          </a:prstGeo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 smtClean="0">
                <a:ln w="11430"/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TAÂM</a:t>
            </a:r>
            <a:r>
              <a:rPr lang="en-US" sz="7200" b="1" dirty="0" smtClean="0">
                <a:ln w="11430"/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 </a:t>
            </a:r>
            <a:r>
              <a:rPr lang="en-US" sz="7200" b="1" dirty="0" err="1" smtClean="0">
                <a:ln w="11430"/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HOÀN</a:t>
            </a:r>
            <a:r>
              <a:rPr lang="en-US" sz="7200" b="1" dirty="0" smtClean="0">
                <a:ln w="11430"/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 </a:t>
            </a:r>
            <a:r>
              <a:rPr lang="en-US" sz="7200" b="1" dirty="0" err="1" smtClean="0">
                <a:ln w="11430"/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BÌNH</a:t>
            </a:r>
            <a:r>
              <a:rPr lang="en-US" sz="7200" b="1" dirty="0" smtClean="0">
                <a:ln w="11430"/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 AN</a:t>
            </a:r>
            <a:endParaRPr lang="en-US" sz="7200" b="1" dirty="0">
              <a:ln w="11430"/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5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447800"/>
            <a:ext cx="8001000" cy="4648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 dirty="0"/>
              <a:t>3. </a:t>
            </a:r>
            <a:r>
              <a:rPr lang="en-US" dirty="0" err="1"/>
              <a:t>Loøng</a:t>
            </a:r>
            <a:r>
              <a:rPr lang="en-US" dirty="0"/>
              <a:t> tri </a:t>
            </a:r>
            <a:r>
              <a:rPr lang="en-US" dirty="0" err="1"/>
              <a:t>aân</a:t>
            </a:r>
            <a:r>
              <a:rPr lang="en-US" dirty="0"/>
              <a:t> </a:t>
            </a:r>
            <a:r>
              <a:rPr lang="en-US" dirty="0" err="1"/>
              <a:t>daâng</a:t>
            </a:r>
            <a:r>
              <a:rPr lang="en-US" dirty="0"/>
              <a:t> Cha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Thaùnh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luùc</a:t>
            </a:r>
            <a:r>
              <a:rPr lang="en-US" dirty="0"/>
              <a:t> an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/>
              <a:t>hay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 dirty="0"/>
              <a:t>lo </a:t>
            </a:r>
            <a:r>
              <a:rPr lang="en-US" dirty="0" err="1"/>
              <a:t>buoàn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8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084" y="1905000"/>
            <a:ext cx="7472916" cy="4648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Dòu</a:t>
            </a:r>
            <a:r>
              <a:rPr lang="en-US" dirty="0"/>
              <a:t> </a:t>
            </a:r>
            <a:r>
              <a:rPr lang="en-US" dirty="0" err="1"/>
              <a:t>eâm</a:t>
            </a:r>
            <a:r>
              <a:rPr lang="en-US" dirty="0"/>
              <a:t> </a:t>
            </a:r>
            <a:r>
              <a:rPr lang="en-US" dirty="0" err="1"/>
              <a:t>beân</a:t>
            </a:r>
            <a:r>
              <a:rPr lang="en-US" dirty="0"/>
              <a:t> </a:t>
            </a:r>
            <a:r>
              <a:rPr lang="en-US"/>
              <a:t>tai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caâu </a:t>
            </a:r>
            <a:r>
              <a:rPr lang="en-US" err="1"/>
              <a:t>Chuùa</a:t>
            </a:r>
            <a:r>
              <a:rPr lang="en-US"/>
              <a:t> </a:t>
            </a:r>
            <a:r>
              <a:rPr lang="en-US" smtClean="0"/>
              <a:t>höùa </a:t>
            </a:r>
            <a:br>
              <a:rPr lang="en-US" smtClean="0"/>
            </a:br>
            <a:r>
              <a:rPr lang="en-US" smtClean="0"/>
              <a:t>ban bình an.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084" y="1219200"/>
            <a:ext cx="7472916" cy="4648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 i="1" u="sng" smtClean="0"/>
              <a:t>ÑK:</a:t>
            </a:r>
            <a:r>
              <a:rPr lang="en-US" smtClean="0"/>
              <a:t> Soáng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thöông</a:t>
            </a:r>
            <a:r>
              <a:rPr lang="en-US" dirty="0"/>
              <a:t> </a:t>
            </a:r>
            <a:r>
              <a:rPr lang="en-US" dirty="0" err="1"/>
              <a:t>daãn</a:t>
            </a:r>
            <a:r>
              <a:rPr lang="en-US" dirty="0"/>
              <a:t> </a:t>
            </a:r>
            <a:r>
              <a:rPr lang="en-US" dirty="0" err="1"/>
              <a:t>daét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moãi</a:t>
            </a:r>
            <a:r>
              <a:rPr lang="en-US" dirty="0"/>
              <a:t> </a:t>
            </a:r>
            <a:r>
              <a:rPr lang="en-US" dirty="0" err="1"/>
              <a:t>ngaøy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084" y="1828800"/>
            <a:ext cx="7472916" cy="4648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Söï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an </a:t>
            </a:r>
            <a:br>
              <a:rPr lang="en-US" dirty="0"/>
            </a:b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/>
              <a:t>Jeâsus </a:t>
            </a:r>
            <a:r>
              <a:rPr lang="en-US" smtClean="0"/>
              <a:t>cho </a:t>
            </a:r>
            <a:r>
              <a:rPr lang="en-US" dirty="0" err="1"/>
              <a:t>taâm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ANv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464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danh Jeâsus,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xanh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troâi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ñeàm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  <a:endParaRPr lang="en-US" sz="66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217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084" y="1752600"/>
            <a:ext cx="7472916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084" y="1219200"/>
            <a:ext cx="7472916" cy="4648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 i="1" u="sng" smtClean="0"/>
              <a:t>ÑK:</a:t>
            </a:r>
            <a:r>
              <a:rPr lang="en-US" smtClean="0"/>
              <a:t> Soáng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thöông</a:t>
            </a:r>
            <a:r>
              <a:rPr lang="en-US" dirty="0"/>
              <a:t> </a:t>
            </a:r>
            <a:r>
              <a:rPr lang="en-US" dirty="0" err="1"/>
              <a:t>daãn</a:t>
            </a:r>
            <a:r>
              <a:rPr lang="en-US" dirty="0"/>
              <a:t> </a:t>
            </a:r>
            <a:r>
              <a:rPr lang="en-US" dirty="0" err="1"/>
              <a:t>daét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moãi</a:t>
            </a:r>
            <a:r>
              <a:rPr lang="en-US" dirty="0"/>
              <a:t> </a:t>
            </a:r>
            <a:r>
              <a:rPr lang="en-US" dirty="0" err="1"/>
              <a:t>ngaøy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084" y="1828800"/>
            <a:ext cx="7472916" cy="4648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Söï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an </a:t>
            </a:r>
            <a:br>
              <a:rPr lang="en-US" dirty="0"/>
            </a:b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/>
              <a:t>Jeâsus </a:t>
            </a:r>
            <a:r>
              <a:rPr lang="en-US" smtClean="0"/>
              <a:t>cho </a:t>
            </a:r>
            <a:r>
              <a:rPr lang="en-US" dirty="0" err="1"/>
              <a:t>taâm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ANv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219200"/>
            <a:ext cx="8001000" cy="4648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 dirty="0"/>
              <a:t>2</a:t>
            </a:r>
            <a:r>
              <a:rPr lang="en-US" sz="4400" dirty="0"/>
              <a:t>. </a:t>
            </a:r>
            <a:r>
              <a:rPr lang="en-US" dirty="0" err="1"/>
              <a:t>Vöôït</a:t>
            </a:r>
            <a:r>
              <a:rPr lang="en-US" dirty="0"/>
              <a:t> qua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khoán</a:t>
            </a:r>
            <a:r>
              <a:rPr lang="en-US" dirty="0"/>
              <a:t> </a:t>
            </a:r>
            <a:r>
              <a:rPr lang="en-US" dirty="0" err="1"/>
              <a:t>khoù</a:t>
            </a:r>
            <a:r>
              <a:rPr lang="en-US" dirty="0"/>
              <a:t>, </a:t>
            </a:r>
            <a:r>
              <a:rPr lang="en-US" dirty="0" err="1"/>
              <a:t>nhöõng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öu</a:t>
            </a:r>
            <a:r>
              <a:rPr lang="en-US" dirty="0"/>
              <a:t> </a:t>
            </a:r>
            <a:r>
              <a:rPr lang="en-US" dirty="0" err="1"/>
              <a:t>tö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ñôøi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084" y="1981200"/>
            <a:ext cx="7472916" cy="4648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ñi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beân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 </a:t>
            </a:r>
            <a:r>
              <a:rPr lang="en-US" dirty="0" err="1"/>
              <a:t>moãi</a:t>
            </a:r>
            <a:r>
              <a:rPr lang="en-US" dirty="0"/>
              <a:t> </a:t>
            </a:r>
            <a:r>
              <a:rPr lang="en-US" dirty="0" err="1"/>
              <a:t>böôùc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ñöa</a:t>
            </a:r>
            <a:r>
              <a:rPr lang="en-US" dirty="0"/>
              <a:t> </a:t>
            </a:r>
            <a:r>
              <a:rPr lang="en-US" dirty="0" err="1"/>
              <a:t>ñöôøng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084" y="1219200"/>
            <a:ext cx="7472916" cy="4648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 i="1" u="sng" smtClean="0"/>
              <a:t>ÑK:</a:t>
            </a:r>
            <a:r>
              <a:rPr lang="en-US" smtClean="0"/>
              <a:t> Soáng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thöông</a:t>
            </a:r>
            <a:r>
              <a:rPr lang="en-US" dirty="0"/>
              <a:t> </a:t>
            </a:r>
            <a:r>
              <a:rPr lang="en-US" dirty="0" err="1"/>
              <a:t>daãn</a:t>
            </a:r>
            <a:r>
              <a:rPr lang="en-US" dirty="0"/>
              <a:t> </a:t>
            </a:r>
            <a:r>
              <a:rPr lang="en-US" dirty="0" err="1"/>
              <a:t>daét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toâi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moãi</a:t>
            </a:r>
            <a:r>
              <a:rPr lang="en-US" dirty="0"/>
              <a:t> </a:t>
            </a:r>
            <a:r>
              <a:rPr lang="en-US" dirty="0" err="1"/>
              <a:t>ngaøy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084" y="1828800"/>
            <a:ext cx="7472916" cy="4648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Söï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an </a:t>
            </a:r>
            <a:br>
              <a:rPr lang="en-US" dirty="0"/>
            </a:b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/>
              <a:t>Jeâsus </a:t>
            </a:r>
            <a:r>
              <a:rPr lang="en-US" smtClean="0"/>
              <a:t>cho </a:t>
            </a:r>
            <a:r>
              <a:rPr lang="en-US" dirty="0" err="1"/>
              <a:t>taâm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21375"/>
            <a:ext cx="9144000" cy="70802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768 – TAÂM HOÀN BÌNH ANv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1_Office Theme</vt:lpstr>
      <vt:lpstr>2_Office Theme</vt:lpstr>
      <vt:lpstr>TOÂN VINH CHUÙA – THAÙNH CA 768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Bieät Thaùnh ca</dc:title>
  <dc:creator>Lan Kha</dc:creator>
  <cp:lastModifiedBy>Lan Kha</cp:lastModifiedBy>
  <cp:revision>9</cp:revision>
  <dcterms:created xsi:type="dcterms:W3CDTF">2010-10-27T09:22:46Z</dcterms:created>
  <dcterms:modified xsi:type="dcterms:W3CDTF">2012-10-25T08:59:58Z</dcterms:modified>
</cp:coreProperties>
</file>