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4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7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133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 LUOÂN HAÙT XÖÔÙNG SUOÁT LINH TRÌNH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9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770 - TA LUOÂN HAÙT XÖÔÙNG SUOÁT LINH TRÌNH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anh em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khuùc ca taùn döông Con Trôøi, laø Cöùu Chuùa vì ta xuoáng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770 - TA LUOÂN HAÙT XÖÔÙNG SUOÁT LINH TRÌNH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ñi ñaâu Jeâsus luoân daét tay cöù chaêm chaêm böôùc, Ngaøi ñi tröôùc ta trong moïi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770 - TA LUOÂN HAÙT XÖÔÙNG SUOÁT LINH TRÌNH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vui leân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gaëp caûnh an nhaøn, vaãn vui luoân khi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chòu khoå naøn.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4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770 - TA LUOÂN HAÙT XÖÔÙNG SUOÁT LINH TRÌNH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leân ñi 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caûnh ñau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thoûa vui vì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vôùi ta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770 - TA LUOÂN HAÙT XÖÔÙNG SUOÁT LINH TRÌNH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leân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ta laø coõi vui töng böøng,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ôû vôùi loøng caøng 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170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770 - TA LUOÂN HAÙT XÖÔÙNG SUOÁT LINH TRÌNH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ra sao loøng cöù luoân haùt döôøng caûm thaáy khoan khoaùi, ta neân xöôùng ca luoân ñeâm ngaøy.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770 - TA LUOÂN HAÙT XÖÔÙNG SUOÁT LINH TRÌNH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vui leân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gaëp caûnh an nhaøn, vaãn vui luoân khi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chòu khoå naøn.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770 - TA LUOÂN HAÙT XÖÔÙNG SUOÁT LINH TRÌNH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leân ñi 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caûnh ñau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thoûa vui vì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vôùi ta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7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770 - TA LUOÂN HAÙT XÖÔÙNG SUOÁT LINH TRÌNH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thay Jeâsus laø Ñaáng naâng ñôõ chuùng ta hoaøi, nöông döôùi caùnh toaøn naêng cuûa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770 - TA LUOÂN HAÙT XÖÔÙNG SUOÁT LINH TRÌNH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caøng vui neân haùt cho nhöõng ai thieáu noãi vui aáy, roài cuøng Chuùa höôûng phöôùc laâu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770 - TA LUOÂN HAÙT XÖÔÙNG SUOÁT LINH TRÌNH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vui leân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gaëp caûnh an nhaøn, vaãn vui luoân khi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chòu khoå naøn.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770 - TA LUOÂN HAÙT XÖÔÙNG SUOÁT LINH TRÌNH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leân ñi 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caûnh ñau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thoûa vui vì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vôùi ta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2012-10-27T03:21:45Z</dcterms:created>
  <dcterms:modified xsi:type="dcterms:W3CDTF">2012-10-27T03:29:44Z</dcterms:modified>
</cp:coreProperties>
</file>