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1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27/10/2012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17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771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6793" y="21336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ÑAU THÖÔNG TIEÂU MAÁT NÔI GOÂ-GOÂ-THA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94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771 - ÑAU THÖÔNG TIEÂU MAÁT NÔI GOÂ-GOÂ-THA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1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lo buoàn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ñaõ tinh töôøng, Chuùa haèng chaêm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soùc ta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72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771 - ÑAU THÖÔNG TIEÂU MAÁT NÔI GOÂ-GOÂ-THA</a:t>
            </a:r>
            <a:endParaRPr lang="en-US" sz="3500" b="1" spc="-30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Ñau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tieâu maát ôû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Goâ-goâ-tha,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luoân beân mình.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87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771 - ÑAU THÖÔNG TIEÂU MAÁT NÔI GOÂ-GOÂ-THA</a:t>
            </a:r>
            <a:endParaRPr lang="en-US" sz="3500" b="1" spc="-30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thöông tieâu maát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nôi Goâ-goâ-tha,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31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771 - ÑAU THÖÔNG TIEÂU MAÁT NÔI GOÂ-GOÂ-THA</a:t>
            </a:r>
            <a:endParaRPr lang="en-US" sz="3500" b="1" spc="-30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thöông tieâu maát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nôi Goâ-goâ-tha,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ôû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mình.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3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771 - ÑAU THÖÔNG TIEÂU MAÁT NÔI GOÂ-GOÂ-THA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1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 ñaày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thöông vôùi öu tö, soáng buoàn lo vôùi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 nan.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1848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771 - ÑAU THÖÔNG TIEÂU MAÁT NÔI GOÂ-GOÂ-THA</a:t>
            </a:r>
            <a:endParaRPr lang="en-US" sz="3500" b="1" spc="-30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Ñau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tieâu maát ôû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Goâ-goâ-tha,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luoân beân mình.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3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771 - ÑAU THÖÔNG TIEÂU MAÁT NÔI GOÂ-GOÂ-THA</a:t>
            </a:r>
            <a:endParaRPr lang="en-US" sz="3500" b="1" spc="-30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thöông tieâu maát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nôi Goâ-goâ-tha,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05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771 - ÑAU THÖÔNG TIEÂU MAÁT NÔI GOÂ-GOÂ-THA</a:t>
            </a:r>
            <a:endParaRPr lang="en-US" sz="3500" b="1" spc="-30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thöông tieâu maát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nôi Goâ-goâ-tha,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ôû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mình.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35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771 - ÑAU THÖÔNG TIEÂU MAÁT NÔI GOÂ-GOÂ-THA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1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Neùm öu saàu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 ngay,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vì ta gaùnh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roài.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079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771 - ÑAU THÖÔNG TIEÂU MAÁT NÔI GOÂ-GOÂ-THA</a:t>
            </a:r>
            <a:endParaRPr lang="en-US" sz="3500" b="1" spc="-30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Ñau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tieâu maát ôû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Goâ-goâ-tha,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luoân beân mình.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26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771 - ÑAU THÖÔNG TIEÂU MAÁT NÔI GOÂ-GOÂ-THA</a:t>
            </a:r>
            <a:endParaRPr lang="en-US" sz="3500" b="1" spc="-30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thöông tieâu maát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nôi Goâ-goâ-tha,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Goâ-goâ-tha.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52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pc="-30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771 - ÑAU THÖÔNG TIEÂU MAÁT NÔI GOÂ-GOÂ-THA</a:t>
            </a:r>
            <a:endParaRPr lang="en-US" sz="3500" b="1" spc="-300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82554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thöông tieâu maát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nôi Goâ-goâ-tha,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ôû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mình.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5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173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2012-10-27T03:29:50Z</dcterms:created>
  <dcterms:modified xsi:type="dcterms:W3CDTF">2012-10-27T03:33:50Z</dcterms:modified>
</cp:coreProperties>
</file>