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7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08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773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6793" y="25908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VUI BEÂN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94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773 - VUI BEÂN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vui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boå laïi söùc, Chuùa ban theâm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löïc.</a:t>
            </a:r>
            <a:endParaRPr lang="pt-BR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048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773 - VUI BEÂN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vui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ban söï soáng,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vôùi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1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773 - VUI BEÂN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ban cho ta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soáng khi loøng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haân hoan ca khen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Chuùa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6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773 - VUI BEÂN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vui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boå laïi söùc, Chuùa ban theâm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löïc.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1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773 - VUI BEÂN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mai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Ngaøi laïi phaùn: “Hôõi con!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Keát quaû gì?”.</a:t>
            </a:r>
            <a:endParaRPr lang="pt-BR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611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773 - VUI BEÂN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mai khi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Ngaøi laïi phaùn: “Hôõi con!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Keát quaû gì?”.</a:t>
            </a:r>
            <a:endParaRPr lang="pt-BR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4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773 - VUI BEÂN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Cha ban söùc soáng môùi trong loøng ngöôøi yeâu ta cho luoân ñaéc thaéng hôn.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37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773 - VUI BEÂN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vui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boå laïi söùc, Chuùa ban theâm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löïc.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7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111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2012-10-27T03:38:47Z</dcterms:created>
  <dcterms:modified xsi:type="dcterms:W3CDTF">2012-10-27T03:42:40Z</dcterms:modified>
</cp:coreProperties>
</file>