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6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147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DUY JEÂSUS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giô tay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che toâi,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choã nghæ ngôi.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Ngaøi luoân ñöa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Khoâng ngöôøi giuùp ñôõ lo chu toaøn nhö Jeâsus,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9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ngöôøi caát laáy boùng toái taêm oâ toäi ra khoûi toâi, duy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ñôõ ñöôïc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öa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ra cho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bieát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720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bieát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thieát höõu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nhö moät 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öa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 vì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ñoåi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khoâng ai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toâi, chæ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Khoâng ngöôøi giuùp ñôõ lo chu toaøn nhö Jeâsus,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9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ngöôøi caát laáy boùng toái taêm oâ toäi ra khoûi toâi, duy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ñôõ ñöôïc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ñaây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oâ dô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kieám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7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778 - DUY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laãn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phieàn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2012-10-29T14:06:11Z</dcterms:created>
  <dcterms:modified xsi:type="dcterms:W3CDTF">2012-10-31T02:17:44Z</dcterms:modified>
</cp:coreProperties>
</file>