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BÌNH AN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nôi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Bình an thay nôi Chuùa, haïnh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boùng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yeân ninh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bình, khi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bình an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ninh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khieát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1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laï luøng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baøi Thi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vang giöõa caûnh söông chieàu.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Bình an thay nôi Chuùa, haïnh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boùng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yeân ninh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bình, khi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tìm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92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laï luøng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kia vaây toâi nhöng chaúng theå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 vaøo.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Bình an thay nôi Chuùa, haïnh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boùng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yeân ninh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bình, khi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doøng soâng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 eâm troâi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löõng lôø.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3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779 - NÔI BÌNH 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laï luøng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230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2012-10-31T02:17:51Z</dcterms:created>
  <dcterms:modified xsi:type="dcterms:W3CDTF">2012-10-31T10:19:38Z</dcterms:modified>
</cp:coreProperties>
</file>