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31/10/2012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9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781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147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BAØI CA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TAÂM LINH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6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trao leân Chuùa nöôùc maét nhöõng chuoãi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coâ lieâu,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lo, thaát voïng.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781 -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35288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laáy söùc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781 -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356064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cuoäc 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Ngaøi.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781 -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340289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781 -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8657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781 - BAØI CA TAÂM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Thieân Chuùa chí aùi phuû kín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khoâng ñoåi dôøi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766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maét, khoûa laáp maûnh hoàn tan vôõ.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781 -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25006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taát caû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öôùc voïng.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781 -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24140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Linh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ñeán voã veà, haøn gaén heát nhöõng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loøng, 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781 -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7966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cuoäc 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Ngaøi.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781 -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3997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781 -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31517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781 - BAØI CA TAÂM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daâng leân Chuùa tieáng haùt vôùi chuùc tuïng, nieàm 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ngaát loøng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9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thöông, daâng Cha cuoäc ñôøi tan vôõ.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781 - BAØI CA TAÂM LINH</a:t>
            </a:r>
          </a:p>
        </p:txBody>
      </p:sp>
    </p:spTree>
    <p:extLst>
      <p:ext uri="{BB962C8B-B14F-4D97-AF65-F5344CB8AC3E}">
        <p14:creationId xmlns:p14="http://schemas.microsoft.com/office/powerpoint/2010/main" val="2392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2012-10-31T13:32:27Z</dcterms:created>
  <dcterms:modified xsi:type="dcterms:W3CDTF">2012-10-31T13:41:18Z</dcterms:modified>
</cp:coreProperties>
</file>