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68" r:id="rId14"/>
    <p:sldId id="269" r:id="rId15"/>
    <p:sldId id="270" r:id="rId16"/>
    <p:sldId id="278" r:id="rId17"/>
    <p:sldId id="279" r:id="rId18"/>
    <p:sldId id="273" r:id="rId19"/>
    <p:sldId id="274" r:id="rId20"/>
    <p:sldId id="275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3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9BAA-529D-410A-B483-7901AE1EAB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Picture2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1"/>
            <a:ext cx="33340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PICTURE\TG\Picture11.jp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71887"/>
            <a:ext cx="299720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\TG\Picture12.jpg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37" y="4260106"/>
            <a:ext cx="1175263" cy="14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</a:rPr>
              <a:t>THAÙNH CA 782</a:t>
            </a:r>
            <a:endParaRPr lang="en-US" sz="3500" b="1">
              <a:solidFill>
                <a:prstClr val="black"/>
              </a:solidFill>
              <a:latin typeface="VNI-Eurasi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828800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COÙ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TA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CHAÊNG !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 i="1" u="sng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 khi cuoäc ñôøi thöû thaùch luoân quanh mình, phí bao laàn ra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söùc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luoáng coâng.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phieàn öu lôùp lôùp, nöông nôi naøo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hôõi Chuùa.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phaûi chaêng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leä thaám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tuoân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ngöøng?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 i="1" u="sng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Luùc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giaõ töø quyeát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vöùt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ñi bao ñieàu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vaán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vöông loøng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maõi khoâng thoâi.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nieàm ñau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chieám heát taâm linh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naøy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vôõ.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6764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lieäu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löu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taâm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giuøm?</a:t>
            </a:r>
            <a:endParaRPr lang="en-GB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Moãi khi taâm hoàn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thaáy khoå ñau öu saàu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nieàm lo laéng vaây quanh.</a:t>
            </a:r>
          </a:p>
        </p:txBody>
      </p:sp>
    </p:spTree>
    <p:extLst>
      <p:ext uri="{BB962C8B-B14F-4D97-AF65-F5344CB8AC3E}">
        <p14:creationId xmlns:p14="http://schemas.microsoft.com/office/powerpoint/2010/main" val="15653863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 i="1" u="sng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ñieàu mô öôùc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bieán,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nhoïc nhaèn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 naõo.</a:t>
            </a:r>
            <a:endParaRPr lang="en-GB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lieäu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ta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naøo?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 i="1" u="sng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Böôùc ta mòt muø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bieát bao ñòch thuø suoát ñeâm ngaøy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sôï haõi lo aâu.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 nhaït phai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aùnh naéng, ñeâm tröôøng ñaày boùng toái.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lieäu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giuùp ta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naøo?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998458"/>
            <a:ext cx="7162800" cy="630942"/>
          </a:xfrm>
          <a:prstGeom prst="rect">
            <a:avLst/>
          </a:prstGeom>
          <a:solidFill>
            <a:srgbClr val="C00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TC 782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CHUÙA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LO </a:t>
            </a:r>
            <a:r>
              <a:rPr lang="en-US" sz="3500" b="1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CHO TA </a:t>
            </a:r>
            <a:r>
              <a:rPr lang="en-US" sz="3500" b="1" spc="-30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CHAÊNG !</a:t>
            </a:r>
            <a:endParaRPr lang="en-US" sz="3500" b="1" spc="-30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2011-06-03T15:09:12Z</dcterms:created>
  <dcterms:modified xsi:type="dcterms:W3CDTF">2012-11-04T13:07:38Z</dcterms:modified>
</cp:coreProperties>
</file>