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6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8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BAN MAI ÑEÁN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giuùp söùc chieán thaéng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ñeàu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37491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chuùng ta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27624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ban mai loä ra,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keâu goïi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leân nöôùc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9656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ra cho Chuùa ta bao nhieâu coâng vieäc ta, cuøng ñi vôùi Chuùa maõi chuùng ta vui soáng beân Ngaøi.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10660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ba vaây quanh, bao toái taêm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 vuøi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5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daãn moãi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vaøo choán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nôi höùa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4441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chaên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luùc yeáu ñuoái,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ñöùc tin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sôøn nao.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28479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vôùi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chuùng ta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25075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ban mai loä ra,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keâu goïi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leân nöôùc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42645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ra cho Chuùa ta bao nhieâu coâng vieäc ta, cuøng ñi vôùi Chuùa maõi chuùng ta vui soáng beân Ngaøi.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9352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phong caùm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 vaây quanh ta,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 quyû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ta chaïy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loøng ta bao phen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nôi Ngaøi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tin ta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chuyeån lay.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787 - KHI BAN MAI ÑEÁN</a:t>
            </a:r>
          </a:p>
        </p:txBody>
      </p:sp>
    </p:spTree>
    <p:extLst>
      <p:ext uri="{BB962C8B-B14F-4D97-AF65-F5344CB8AC3E}">
        <p14:creationId xmlns:p14="http://schemas.microsoft.com/office/powerpoint/2010/main" val="8554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2012-11-06T14:36:51Z</dcterms:created>
  <dcterms:modified xsi:type="dcterms:W3CDTF">2012-11-10T12:17:27Z</dcterms:modified>
</cp:coreProperties>
</file>