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9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64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788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1958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XIN CHUÙA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ÑAÙP TIEÁNG TOÂI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80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788 - XIN CHUÙA ÑAÙP TIEÁNG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nghe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keâu caàu, hôõi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nhaân aùi.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96594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ñaùp tieáng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keâu xin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ngoùng troâng.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788 - XIN CHUÙA ÑAÙP TIEÁNG TOÂI</a:t>
            </a:r>
          </a:p>
        </p:txBody>
      </p:sp>
    </p:spTree>
    <p:extLst>
      <p:ext uri="{BB962C8B-B14F-4D97-AF65-F5344CB8AC3E}">
        <p14:creationId xmlns:p14="http://schemas.microsoft.com/office/powerpoint/2010/main" val="361170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toâi troïn daâng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ñeán ngöï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788 - XIN CHUÙA ÑAÙP TIEÁNG TOÂI</a:t>
            </a:r>
          </a:p>
        </p:txBody>
      </p:sp>
    </p:spTree>
    <p:extLst>
      <p:ext uri="{BB962C8B-B14F-4D97-AF65-F5344CB8AC3E}">
        <p14:creationId xmlns:p14="http://schemas.microsoft.com/office/powerpoint/2010/main" val="309619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Chuùa chí toân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 lôøi toâi khaån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ngaøy.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788 - XIN CHUÙA ÑAÙP TIEÁNG TOÂI</a:t>
            </a:r>
          </a:p>
        </p:txBody>
      </p:sp>
    </p:spTree>
    <p:extLst>
      <p:ext uri="{BB962C8B-B14F-4D97-AF65-F5344CB8AC3E}">
        <p14:creationId xmlns:p14="http://schemas.microsoft.com/office/powerpoint/2010/main" val="154336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56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3</cp:revision>
  <dcterms:created xsi:type="dcterms:W3CDTF">2012-11-10T12:17:34Z</dcterms:created>
  <dcterms:modified xsi:type="dcterms:W3CDTF">2012-11-12T14:14:34Z</dcterms:modified>
</cp:coreProperties>
</file>