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THÖA CHUYEÄN VÔÙI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790 - 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SEÕ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CHUYEÄN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quyeát nöông caäy Ngaøi, Ngaøi khoâng ñoåi thay, treân böôùc ñöôøng khoù gay Chuùa haèng caàm tay.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0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quyeát vaâng lôøi Ngaøi daàu cho gaëp ruûi may,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naêm thaùng u hoaøi vöõng tin 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Gaëp Ngaøi maët ñoái nhau, toâi seõ hay vì sao ñöôïc thoûa loøng khaùt khao, nguoâi heát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chuyeän troø vôùi toâi, Chuùa ban hoàn thaém töôi, moïi nieàm ñau ñôùn trong ñôøi Chuùa seõ ñem xa vôøi.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790 - 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SEÕ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CHUYEÄN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thöa chuyeän Ngaøi moät ngaøy tôùi ñaây khi boùng môø vuùt bay, phöôùc haïnh vaøo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9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thöa chuyeän Ngaøi nhöõng taâm söï laùng lai, roài nghe Chuùa toû baøy noãi vui daâng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Gaëp Ngaøi maët ñoái nhau, toâi seõ hay vì sao ñöôïc thoûa loøng khaùt khao, nguoâi heát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chuyeän troø vôùi toâi, Chuùa ban hoàn thaém töôi, moïi nieàm ñau ñôùn trong ñôøi Chuùa seõ ñem xa vôøi.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790 - 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SEÕ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CHUYEÄN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khoâng hoûi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loøng sao ñaéng cay khi boùng môø buûa vaây gaùnh naëng ñaày vai.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0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khoâng hoûi Ngaøi côù sao ñôøi ñoåi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ñaâu traùi tim naøy nhuoám bao u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Gaëp Ngaøi maët ñoái nhau, toâi seõ hay vì sao ñöôïc thoûa loøng khaùt khao, nguoâi heát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chuyeän troø vôùi toâi, Chuùa ban hoàn thaém töôi, moïi nieàm ñau ñôùn trong ñôøi Chuùa seõ ñem xa vôøi.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790 - TOÂI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SEÕ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THÖA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CHUYEÄN VÔÙI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trong cuoäc ñôøi ñaày gian khoù thoâi, khoâng coù gì thoûa vui, maét nhoøa leä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nôi loøng ngöôøi gheùt ghen thuø oan thoâi, tình thöông vaéng laâu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kieám ñaâu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Gaëp Ngaøi maët ñoái nhau, toâi seõ hay vì sao ñöôïc thoûa loøng khaùt khao, nguoâi heát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chuyeän troø vôùi toâi, Chuùa ban hoàn thaém töôi, moïi nieàm ñau ñôùn trong ñôøi Chuùa seõ ñem xa vôøi.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790 - TOÂI SEÕ THÖA CHUYEÄN VÔÙI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2012-11-14T14:53:08Z</dcterms:created>
  <dcterms:modified xsi:type="dcterms:W3CDTF">2012-11-14T15:02:16Z</dcterms:modified>
</cp:coreProperties>
</file>