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14/11/2012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63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14/11/2012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43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791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2844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BUOÅI MAI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VÔÙI JEÂSUS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13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791 -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BUOÅI MAI VÔÙI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8302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ñi moät mình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thanh vaéng, luùc söông ñeâm chöa raùo treân ngaøn boâng hoàng.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2392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vaêng vaúng tieáng ai gioïng khoan nhaân thaân aùi, chính Jeâsus Christ con Trôøi hieån lai.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791 -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BUOÅI MAI VÔÙI JEÂSUS</a:t>
            </a:r>
          </a:p>
        </p:txBody>
      </p:sp>
    </p:spTree>
    <p:extLst>
      <p:ext uri="{BB962C8B-B14F-4D97-AF65-F5344CB8AC3E}">
        <p14:creationId xmlns:p14="http://schemas.microsoft.com/office/powerpoint/2010/main" val="340210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Chuùa vôùi toâi taâm giao khi Ngaøi ñi beân toâi, </a:t>
            </a:r>
            <a:b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Ngaøi phaùn chính </a:t>
            </a:r>
            <a:b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ñaõ chuoäc toâi.</a:t>
            </a:r>
            <a:endParaRPr lang="en-US" sz="6600" b="1" spc="-15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791 -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BUOÅI MAI VÔÙI JEÂSUS</a:t>
            </a:r>
          </a:p>
        </p:txBody>
      </p:sp>
    </p:spTree>
    <p:extLst>
      <p:ext uri="{BB962C8B-B14F-4D97-AF65-F5344CB8AC3E}">
        <p14:creationId xmlns:p14="http://schemas.microsoft.com/office/powerpoint/2010/main" val="218247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sung söôùng thoûa vui khi gaàn beân Jeâsus, chaúng coøn ai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theá saùnh hôn.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791 -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BUOÅI MAI VÔÙI JEÂSUS</a:t>
            </a:r>
          </a:p>
        </p:txBody>
      </p:sp>
    </p:spTree>
    <p:extLst>
      <p:ext uri="{BB962C8B-B14F-4D97-AF65-F5344CB8AC3E}">
        <p14:creationId xmlns:p14="http://schemas.microsoft.com/office/powerpoint/2010/main" val="358636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791 -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BUOÅI MAI VÔÙI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8302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chuyeän troø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toâi thaân thieát, khieán muoân chim reo haùt khi höøng ñoâng veà.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83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 hoøa khuùc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doäi thanh aâm moãi luùc, khieán nôi aùi taâm chung hoøa gioïng ca.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791 -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BUOÅI MAI VÔÙI JEÂSUS</a:t>
            </a:r>
          </a:p>
        </p:txBody>
      </p:sp>
    </p:spTree>
    <p:extLst>
      <p:ext uri="{BB962C8B-B14F-4D97-AF65-F5344CB8AC3E}">
        <p14:creationId xmlns:p14="http://schemas.microsoft.com/office/powerpoint/2010/main" val="55430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Chuùa vôùi toâi taâm giao khi Ngaøi ñi beân toâi, </a:t>
            </a:r>
            <a:b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Ngaøi phaùn chính </a:t>
            </a:r>
            <a:b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ñaõ chuoäc toâi.</a:t>
            </a:r>
            <a:endParaRPr lang="en-US" sz="6600" b="1" spc="-15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791 -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BUOÅI MAI VÔÙI JEÂSUS</a:t>
            </a:r>
          </a:p>
        </p:txBody>
      </p:sp>
    </p:spTree>
    <p:extLst>
      <p:ext uri="{BB962C8B-B14F-4D97-AF65-F5344CB8AC3E}">
        <p14:creationId xmlns:p14="http://schemas.microsoft.com/office/powerpoint/2010/main" val="426456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sung söôùng thoûa vui khi gaàn beân Jeâsus, chaúng coøn ai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theá saùnh hôn.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791 -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BUOÅI MAI VÔÙI JEÂSUS</a:t>
            </a:r>
          </a:p>
        </p:txBody>
      </p:sp>
    </p:spTree>
    <p:extLst>
      <p:ext uri="{BB962C8B-B14F-4D97-AF65-F5344CB8AC3E}">
        <p14:creationId xmlns:p14="http://schemas.microsoft.com/office/powerpoint/2010/main" val="358281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176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2012-11-09T15:41:14Z</dcterms:created>
  <dcterms:modified xsi:type="dcterms:W3CDTF">2012-11-14T15:04:07Z</dcterms:modified>
</cp:coreProperties>
</file>