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792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THEO BÖÔÙC JEÂSUS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laèn roi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Chuùa chòu nhuïc hình maø Ngaøi mang.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26413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huyeát tuoân.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246917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AÁy chính Chuùa Jeâsus Con Trôøi lìa xa ngoâi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sang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ta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4306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chòu,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höôûng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töø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321857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nöông choán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ninh, ngaøy ngaøy theo böôùc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7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vui khi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2023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tìm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hö maát,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kyø dieäu.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4843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suoái nöôùc trong, 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22960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AÁy chính Chuùa Jeâsus Con Trôøi lìa xa ngoâi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sang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ta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356356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chòu,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höôûng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töø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907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cho, ñieàu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khaùc khoâng queân.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03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Cha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uy linh, Ngaøi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daãn taâm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tia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toái taêm.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115273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Vua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nöôùc, vaø trieäu trieäu ngöôøi ngôïi ca.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138180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toâi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42097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AÁy chính Chuùa Jeâsus Con Trôøi lìa xa ngoâi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sang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ta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32757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chòu,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höôûng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töø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28240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130561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chòu thay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ñôùn, trieäu trieäu ngöôøi nhìn cöôøi cheâ.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37500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sao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nhaân?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72349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AÁy chính Chuùa Jeâsus Con Trôøi lìa xa ngoâi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sang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ta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8955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chòu,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höôûng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töø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24062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ñaõ bao laàn thaàm goïi teân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2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sao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 khoan dung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loãi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THEO BÖÔÙC JEÂSUS</a:t>
            </a:r>
          </a:p>
        </p:txBody>
      </p:sp>
    </p:spTree>
    <p:extLst>
      <p:ext uri="{BB962C8B-B14F-4D97-AF65-F5344CB8AC3E}">
        <p14:creationId xmlns:p14="http://schemas.microsoft.com/office/powerpoint/2010/main" val="13806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2012-11-14T15:02:27Z</dcterms:created>
  <dcterms:modified xsi:type="dcterms:W3CDTF">2012-11-15T08:43:32Z</dcterms:modified>
</cp:coreProperties>
</file>